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30" r:id="rId5"/>
    <p:sldMasterId id="2147483931" r:id="rId6"/>
    <p:sldMasterId id="2147483932" r:id="rId7"/>
  </p:sldMasterIdLst>
  <p:notesMasterIdLst>
    <p:notesMasterId r:id="rId35"/>
  </p:notesMasterIdLst>
  <p:handoutMasterIdLst>
    <p:handoutMasterId r:id="rId36"/>
  </p:handoutMasterIdLst>
  <p:sldIdLst>
    <p:sldId id="325" r:id="rId8"/>
    <p:sldId id="317" r:id="rId9"/>
    <p:sldId id="3817" r:id="rId10"/>
    <p:sldId id="341" r:id="rId11"/>
    <p:sldId id="3799" r:id="rId12"/>
    <p:sldId id="3776" r:id="rId13"/>
    <p:sldId id="3800" r:id="rId14"/>
    <p:sldId id="3815" r:id="rId15"/>
    <p:sldId id="3801" r:id="rId16"/>
    <p:sldId id="3816" r:id="rId17"/>
    <p:sldId id="3796" r:id="rId18"/>
    <p:sldId id="365" r:id="rId19"/>
    <p:sldId id="3802" r:id="rId20"/>
    <p:sldId id="3803" r:id="rId21"/>
    <p:sldId id="3804" r:id="rId22"/>
    <p:sldId id="3805" r:id="rId23"/>
    <p:sldId id="3806" r:id="rId24"/>
    <p:sldId id="3807" r:id="rId25"/>
    <p:sldId id="3808" r:id="rId26"/>
    <p:sldId id="3809" r:id="rId27"/>
    <p:sldId id="3810" r:id="rId28"/>
    <p:sldId id="3811" r:id="rId29"/>
    <p:sldId id="3812" r:id="rId30"/>
    <p:sldId id="3813" r:id="rId31"/>
    <p:sldId id="3819" r:id="rId32"/>
    <p:sldId id="3818" r:id="rId33"/>
    <p:sldId id="3814"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Hackett" initials="LH" lastIdx="7" clrIdx="0">
    <p:extLst>
      <p:ext uri="{19B8F6BF-5375-455C-9EA6-DF929625EA0E}">
        <p15:presenceInfo xmlns:p15="http://schemas.microsoft.com/office/powerpoint/2012/main" userId="S::Lorraine.Hackett@mazars.co.uk::8f887e52-e25d-47ae-995a-f8080a42c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1FB"/>
    <a:srgbClr val="3D4975"/>
    <a:srgbClr val="0070CE"/>
    <a:srgbClr val="FFFFFF"/>
    <a:srgbClr val="79B0DA"/>
    <a:srgbClr val="447E8F"/>
    <a:srgbClr val="FCF7F2"/>
    <a:srgbClr val="C5B497"/>
    <a:srgbClr val="293955"/>
    <a:srgbClr val="1C1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59" autoAdjust="0"/>
  </p:normalViewPr>
  <p:slideViewPr>
    <p:cSldViewPr snapToGrid="0" snapToObjects="1">
      <p:cViewPr varScale="1">
        <p:scale>
          <a:sx n="73" d="100"/>
          <a:sy n="73" d="100"/>
        </p:scale>
        <p:origin x="618" y="96"/>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4" d="100"/>
          <a:sy n="54" d="100"/>
        </p:scale>
        <p:origin x="285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2B16E-8AF4-8D42-84F1-3DB75DC62BE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5A71BE1-557F-E741-A20B-C8EABAF581E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550B626-EDF4-D245-9DA2-F9A63703C5C7}" type="datetimeFigureOut">
              <a:rPr lang="en-US" smtClean="0"/>
              <a:pPr/>
              <a:t>5/6/2021</a:t>
            </a:fld>
            <a:endParaRPr lang="en-US"/>
          </a:p>
        </p:txBody>
      </p:sp>
      <p:sp>
        <p:nvSpPr>
          <p:cNvPr id="4" name="Footer Placeholder 3">
            <a:extLst>
              <a:ext uri="{FF2B5EF4-FFF2-40B4-BE49-F238E27FC236}">
                <a16:creationId xmlns:a16="http://schemas.microsoft.com/office/drawing/2014/main" id="{CEEDA478-7629-7442-8D84-B46D2A346DF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4A80A6-1307-CF47-A0C3-5EFB74BF884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DEA87AB-93EA-7546-8E4C-B0EB3D282E42}" type="slidenum">
              <a:rPr lang="en-US" smtClean="0"/>
              <a:pPr/>
              <a:t>‹#›</a:t>
            </a:fld>
            <a:endParaRPr lang="en-US"/>
          </a:p>
        </p:txBody>
      </p:sp>
    </p:spTree>
    <p:extLst>
      <p:ext uri="{BB962C8B-B14F-4D97-AF65-F5344CB8AC3E}">
        <p14:creationId xmlns:p14="http://schemas.microsoft.com/office/powerpoint/2010/main" val="224726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B8AE5B-7658-AE41-BA53-731F11E00D42}" type="datetimeFigureOut">
              <a:rPr lang="en-US" smtClean="0"/>
              <a:pPr/>
              <a:t>5/6/2021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02631A-BA9A-BD47-9087-B0624DA30F7E}" type="slidenum">
              <a:rPr lang="en-US" smtClean="0"/>
              <a:pPr/>
              <a:t>‹#›</a:t>
            </a:fld>
            <a:endParaRPr lang="en-US"/>
          </a:p>
        </p:txBody>
      </p:sp>
    </p:spTree>
    <p:extLst>
      <p:ext uri="{BB962C8B-B14F-4D97-AF65-F5344CB8AC3E}">
        <p14:creationId xmlns:p14="http://schemas.microsoft.com/office/powerpoint/2010/main" val="16824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hyperlink" Target="https://colourpicker.mazars.com/" TargetMode="Externa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4D37D236-6B46-481A-81C2-0DF968AD9CA4}"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pPr/>
              <a:t>‹#›</a:t>
            </a:fld>
            <a:endParaRPr lang="en-US"/>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905000"/>
            <a:ext cx="11582400" cy="36195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dirty="0"/>
              <a:t>Section 1 title</a:t>
            </a:r>
          </a:p>
          <a:p>
            <a:pPr lvl="0"/>
            <a:r>
              <a:rPr lang="en-US" dirty="0"/>
              <a:t>Section 2 title</a:t>
            </a:r>
          </a:p>
          <a:p>
            <a:pPr lvl="0"/>
            <a:r>
              <a:rPr lang="en-US" dirty="0"/>
              <a:t>Section 3 title</a:t>
            </a:r>
          </a:p>
          <a:p>
            <a:pPr lvl="0"/>
            <a:r>
              <a:rPr lang="en-US" dirty="0"/>
              <a:t>Section 4 title</a:t>
            </a:r>
          </a:p>
          <a:p>
            <a:pPr lvl="0"/>
            <a:r>
              <a:rPr lang="en-US" dirty="0"/>
              <a:t>Section 5 title</a:t>
            </a:r>
          </a:p>
          <a:p>
            <a:pPr lvl="0"/>
            <a:r>
              <a:rPr lang="en-US" dirty="0"/>
              <a:t>Section 6 title</a:t>
            </a:r>
          </a:p>
          <a:p>
            <a:pPr lvl="0"/>
            <a:r>
              <a:rPr lang="en-US" dirty="0"/>
              <a:t>Section 7 title</a:t>
            </a:r>
          </a:p>
          <a:p>
            <a:pPr lvl="0"/>
            <a:r>
              <a:rPr lang="en-US" dirty="0"/>
              <a:t>Section 8 title</a:t>
            </a:r>
          </a:p>
        </p:txBody>
      </p:sp>
      <p:sp>
        <p:nvSpPr>
          <p:cNvPr id="8" name="TextBox 7">
            <a:extLst>
              <a:ext uri="{FF2B5EF4-FFF2-40B4-BE49-F238E27FC236}">
                <a16:creationId xmlns:a16="http://schemas.microsoft.com/office/drawing/2014/main" id="{4440BF2B-70D6-444C-8A00-900C52EBC7B6}"/>
              </a:ext>
            </a:extLst>
          </p:cNvPr>
          <p:cNvSpPr txBox="1"/>
          <p:nvPr userDrawn="1"/>
        </p:nvSpPr>
        <p:spPr>
          <a:xfrm>
            <a:off x="-3788228" y="0"/>
            <a:ext cx="3657600" cy="2246769"/>
          </a:xfrm>
          <a:prstGeom prst="rect">
            <a:avLst/>
          </a:prstGeom>
          <a:noFill/>
        </p:spPr>
        <p:txBody>
          <a:bodyPr wrap="square" lIns="0" rtlCol="0">
            <a:noAutofit/>
          </a:bodyPr>
          <a:lstStyle/>
          <a:p>
            <a:pPr algn="l"/>
            <a:r>
              <a:rPr lang="en-US" sz="1400" b="1" dirty="0">
                <a:solidFill>
                  <a:srgbClr val="FF0000"/>
                </a:solidFill>
              </a:rPr>
              <a:t>CONTENT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Fill in the correct titles</a:t>
            </a:r>
          </a:p>
          <a:p>
            <a:pPr marL="342900" indent="-342900" algn="l">
              <a:buFont typeface="+mj-lt"/>
              <a:buAutoNum type="arabicPeriod"/>
            </a:pPr>
            <a:r>
              <a:rPr lang="en-US" sz="1400" dirty="0">
                <a:solidFill>
                  <a:srgbClr val="FF0000"/>
                </a:solidFill>
              </a:rPr>
              <a:t>To add a second column, select the text and press ‘Add or remove columns’ in the Home Menu</a:t>
            </a:r>
          </a:p>
          <a:p>
            <a:pPr marL="342900" indent="-342900" algn="l">
              <a:buFont typeface="+mj-lt"/>
              <a:buAutoNum type="arabicPeriod"/>
            </a:pPr>
            <a:r>
              <a:rPr lang="en-US" sz="1400" dirty="0">
                <a:solidFill>
                  <a:srgbClr val="FF0000"/>
                </a:solidFill>
              </a:rPr>
              <a:t>Select two columns</a:t>
            </a:r>
          </a:p>
        </p:txBody>
      </p:sp>
      <p:sp>
        <p:nvSpPr>
          <p:cNvPr id="2" name="Title 1">
            <a:extLst>
              <a:ext uri="{FF2B5EF4-FFF2-40B4-BE49-F238E27FC236}">
                <a16:creationId xmlns:a16="http://schemas.microsoft.com/office/drawing/2014/main" id="{2A4BAEC8-C22A-5648-91D8-690C3C51E6AB}"/>
              </a:ext>
            </a:extLst>
          </p:cNvPr>
          <p:cNvSpPr>
            <a:spLocks noGrp="1"/>
          </p:cNvSpPr>
          <p:nvPr>
            <p:ph type="title" hasCustomPrompt="1"/>
          </p:nvPr>
        </p:nvSpPr>
        <p:spPr/>
        <p:txBody>
          <a:bodyPr>
            <a:noAutofit/>
          </a:bodyPr>
          <a:lstStyle/>
          <a:p>
            <a:r>
              <a:rPr lang="en-GB" dirty="0"/>
              <a:t>Contents</a:t>
            </a:r>
            <a:endParaRPr lang="en-US" dirty="0"/>
          </a:p>
        </p:txBody>
      </p:sp>
    </p:spTree>
    <p:extLst>
      <p:ext uri="{BB962C8B-B14F-4D97-AF65-F5344CB8AC3E}">
        <p14:creationId xmlns:p14="http://schemas.microsoft.com/office/powerpoint/2010/main" val="106755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440312C-0176-4377-B123-C967B8E60B3A}"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3887069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67D163A-06CE-4348-980A-777FF2EA36E9}"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115799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1931F6A-E93D-42FB-8D7E-C851401F1B54}"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0532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righ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9A3B55FF-FAF3-4F74-81E5-981E4B1DC64C}"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pPr/>
              <a:t>‹#›</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2438400"/>
            <a:ext cx="5646737" cy="3619499"/>
          </a:xfrm>
          <a:solidFill>
            <a:schemeClr val="bg2"/>
          </a:solidFill>
          <a:ln w="381000" cap="flat">
            <a:noFill/>
            <a:miter lim="800000"/>
          </a:ln>
        </p:spPr>
        <p:txBody>
          <a:bodyPr anchor="ctr">
            <a:noAutofit/>
          </a:bodyP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7"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9" name="Content Placeholder 2">
            <a:extLst>
              <a:ext uri="{FF2B5EF4-FFF2-40B4-BE49-F238E27FC236}">
                <a16:creationId xmlns:a16="http://schemas.microsoft.com/office/drawing/2014/main" id="{8BEA87FB-61F0-4ECA-A487-8662878B2FC1}"/>
              </a:ext>
            </a:extLst>
          </p:cNvPr>
          <p:cNvSpPr>
            <a:spLocks noGrp="1"/>
          </p:cNvSpPr>
          <p:nvPr>
            <p:ph sz="quarter" idx="29"/>
          </p:nvPr>
        </p:nvSpPr>
        <p:spPr>
          <a:xfrm>
            <a:off x="304800" y="2786725"/>
            <a:ext cx="5648400" cy="3272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6">
            <a:extLst>
              <a:ext uri="{FF2B5EF4-FFF2-40B4-BE49-F238E27FC236}">
                <a16:creationId xmlns:a16="http://schemas.microsoft.com/office/drawing/2014/main" id="{E48320C4-FB75-45C3-B3DE-DAE1705078D1}"/>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34184182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5D5ABA6E-2EAA-4388-89BF-6155BCF443CB}"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6248712"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3563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298A92B-D84D-42E7-BE31-3F4FC5F6C300}"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565940"/>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861775"/>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907384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578638"/>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874473"/>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Tree>
    <p:extLst>
      <p:ext uri="{BB962C8B-B14F-4D97-AF65-F5344CB8AC3E}">
        <p14:creationId xmlns:p14="http://schemas.microsoft.com/office/powerpoint/2010/main" val="10297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968CB74-934A-48D1-9832-28129BFD713A}"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10000%</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600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60078"/>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10000%</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2560935"/>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s &amp; facts with tabl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CF9012-FAE7-4642-A1B0-B9E8A16167F6}"/>
              </a:ext>
            </a:extLst>
          </p:cNvPr>
          <p:cNvSpPr/>
          <p:nvPr userDrawn="1"/>
        </p:nvSpPr>
        <p:spPr>
          <a:xfrm>
            <a:off x="8991599" y="2403639"/>
            <a:ext cx="2895601" cy="3804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D04C0447-1673-47B0-9AA6-89C084DEE9AB}"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pPr/>
              <a:t>‹#›</a:t>
            </a:fld>
            <a:endParaRPr lang="en-US"/>
          </a:p>
        </p:txBody>
      </p:sp>
      <p:sp>
        <p:nvSpPr>
          <p:cNvPr id="30" name="Text Placeholder 16">
            <a:extLst>
              <a:ext uri="{FF2B5EF4-FFF2-40B4-BE49-F238E27FC236}">
                <a16:creationId xmlns:a16="http://schemas.microsoft.com/office/drawing/2014/main" id="{66D6051E-2167-124A-A2D5-8AC65CDA23CC}"/>
              </a:ext>
            </a:extLst>
          </p:cNvPr>
          <p:cNvSpPr>
            <a:spLocks noGrp="1"/>
          </p:cNvSpPr>
          <p:nvPr>
            <p:ph type="body" sz="quarter" idx="27" hasCustomPrompt="1"/>
          </p:nvPr>
        </p:nvSpPr>
        <p:spPr>
          <a:xfrm>
            <a:off x="9137560" y="2568071"/>
            <a:ext cx="2617292" cy="319085"/>
          </a:xfrm>
        </p:spPr>
        <p:txBody>
          <a:bodyPr lIns="0" tIns="0" rIns="182880">
            <a:noAutofit/>
          </a:bodyPr>
          <a:lstStyle>
            <a:lvl1pPr marL="0" indent="0">
              <a:lnSpc>
                <a:spcPct val="100000"/>
              </a:lnSpc>
              <a:spcBef>
                <a:spcPts val="200"/>
              </a:spcBef>
              <a:buNone/>
              <a:defRPr sz="2000" b="0" i="0" spc="0" baseline="0">
                <a:solidFill>
                  <a:schemeClr val="bg1"/>
                </a:solidFill>
              </a:defRPr>
            </a:lvl1pPr>
            <a:lvl2pPr>
              <a:defRPr sz="2000"/>
            </a:lvl2pPr>
            <a:lvl3pPr>
              <a:defRPr sz="1800"/>
            </a:lvl3pPr>
            <a:lvl4pPr>
              <a:defRPr sz="1600"/>
            </a:lvl4pPr>
            <a:lvl5pPr>
              <a:defRPr sz="1600"/>
            </a:lvl5pPr>
          </a:lstStyle>
          <a:p>
            <a:pPr lvl="0"/>
            <a:r>
              <a:rPr lang="en-US" dirty="0"/>
              <a:t>Table Heading</a:t>
            </a:r>
          </a:p>
        </p:txBody>
      </p:sp>
      <p:sp>
        <p:nvSpPr>
          <p:cNvPr id="31" name="Text Placeholder 16">
            <a:extLst>
              <a:ext uri="{FF2B5EF4-FFF2-40B4-BE49-F238E27FC236}">
                <a16:creationId xmlns:a16="http://schemas.microsoft.com/office/drawing/2014/main" id="{0081DA7B-2B03-DD4C-A9C3-DD3A386C97D4}"/>
              </a:ext>
            </a:extLst>
          </p:cNvPr>
          <p:cNvSpPr>
            <a:spLocks noGrp="1"/>
          </p:cNvSpPr>
          <p:nvPr>
            <p:ph type="body" sz="quarter" idx="28" hasCustomPrompt="1"/>
          </p:nvPr>
        </p:nvSpPr>
        <p:spPr>
          <a:xfrm>
            <a:off x="9137560" y="2887156"/>
            <a:ext cx="2617292" cy="571500"/>
          </a:xfrm>
        </p:spPr>
        <p:txBody>
          <a:bodyPr lIns="0" tIns="0" rIns="274320">
            <a:noAutofit/>
          </a:bodyPr>
          <a:lstStyle>
            <a:lvl1pPr marL="0" indent="0">
              <a:lnSpc>
                <a:spcPts val="2000"/>
              </a:lnSpc>
              <a:spcBef>
                <a:spcPts val="200"/>
              </a:spcBef>
              <a:buNone/>
              <a:defRPr sz="1400" b="0" i="0" spc="0" baseline="0">
                <a:solidFill>
                  <a:schemeClr val="bg1"/>
                </a:solidFill>
              </a:defRPr>
            </a:lvl1pPr>
            <a:lvl2pPr>
              <a:defRPr sz="2000"/>
            </a:lvl2pPr>
            <a:lvl3pPr>
              <a:defRPr sz="1800"/>
            </a:lvl3pPr>
            <a:lvl4pPr>
              <a:defRPr sz="1600"/>
            </a:lvl4pPr>
            <a:lvl5pPr>
              <a:defRPr sz="1600"/>
            </a:lvl5pPr>
          </a:lstStyle>
          <a:p>
            <a:pPr lvl="0"/>
            <a:r>
              <a:rPr lang="en-US"/>
              <a:t>Text here</a:t>
            </a:r>
          </a:p>
        </p:txBody>
      </p:sp>
      <p:sp>
        <p:nvSpPr>
          <p:cNvPr id="3" name="Table Placeholder 2">
            <a:extLst>
              <a:ext uri="{FF2B5EF4-FFF2-40B4-BE49-F238E27FC236}">
                <a16:creationId xmlns:a16="http://schemas.microsoft.com/office/drawing/2014/main" id="{8318AD0B-16A8-A940-9FBB-F09B12CE8435}"/>
              </a:ext>
            </a:extLst>
          </p:cNvPr>
          <p:cNvSpPr>
            <a:spLocks noGrp="1"/>
          </p:cNvSpPr>
          <p:nvPr>
            <p:ph type="tbl" sz="quarter" idx="35"/>
          </p:nvPr>
        </p:nvSpPr>
        <p:spPr>
          <a:xfrm>
            <a:off x="9137560" y="3668208"/>
            <a:ext cx="2617291" cy="2374417"/>
          </a:xfrm>
        </p:spPr>
        <p:txBody>
          <a:bodyPr anchor="ctr">
            <a:noAutofit/>
          </a:bodyPr>
          <a:lstStyle>
            <a:lvl1pPr marL="0" indent="0" algn="ctr">
              <a:buNone/>
              <a:defRPr>
                <a:solidFill>
                  <a:schemeClr val="bg1"/>
                </a:solidFill>
              </a:defRPr>
            </a:lvl1pPr>
          </a:lstStyle>
          <a:p>
            <a:r>
              <a:rPr lang="en-US"/>
              <a:t>Click icon to add table</a:t>
            </a:r>
          </a:p>
        </p:txBody>
      </p:sp>
      <p:sp>
        <p:nvSpPr>
          <p:cNvPr id="66" name="Text Placeholder 16">
            <a:extLst>
              <a:ext uri="{FF2B5EF4-FFF2-40B4-BE49-F238E27FC236}">
                <a16:creationId xmlns:a16="http://schemas.microsoft.com/office/drawing/2014/main" id="{AC41CDDA-926D-FA47-8AF6-A155074DA9D3}"/>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1</a:t>
            </a:r>
          </a:p>
        </p:txBody>
      </p:sp>
      <p:sp>
        <p:nvSpPr>
          <p:cNvPr id="67" name="Text Placeholder 16">
            <a:extLst>
              <a:ext uri="{FF2B5EF4-FFF2-40B4-BE49-F238E27FC236}">
                <a16:creationId xmlns:a16="http://schemas.microsoft.com/office/drawing/2014/main" id="{0D435F03-2B07-F34C-B0D5-D53FAD9FD210}"/>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Text here</a:t>
            </a:r>
          </a:p>
        </p:txBody>
      </p:sp>
      <p:sp>
        <p:nvSpPr>
          <p:cNvPr id="25" name="Text Placeholder 16">
            <a:extLst>
              <a:ext uri="{FF2B5EF4-FFF2-40B4-BE49-F238E27FC236}">
                <a16:creationId xmlns:a16="http://schemas.microsoft.com/office/drawing/2014/main" id="{B9C000EB-7EB2-E940-90CE-71ABB5EDF0C6}"/>
              </a:ext>
            </a:extLst>
          </p:cNvPr>
          <p:cNvSpPr>
            <a:spLocks noGrp="1"/>
          </p:cNvSpPr>
          <p:nvPr>
            <p:ph type="body" sz="quarter" idx="40"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6" name="Text Placeholder 16">
            <a:extLst>
              <a:ext uri="{FF2B5EF4-FFF2-40B4-BE49-F238E27FC236}">
                <a16:creationId xmlns:a16="http://schemas.microsoft.com/office/drawing/2014/main" id="{8970A54A-AF7C-1343-A9A2-1F18652BFAC1}"/>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7" name="Text Placeholder 16">
            <a:extLst>
              <a:ext uri="{FF2B5EF4-FFF2-40B4-BE49-F238E27FC236}">
                <a16:creationId xmlns:a16="http://schemas.microsoft.com/office/drawing/2014/main" id="{1A3D155A-0C8C-BB45-8E2F-7677CCE788E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5" name="Text Placeholder 16">
            <a:extLst>
              <a:ext uri="{FF2B5EF4-FFF2-40B4-BE49-F238E27FC236}">
                <a16:creationId xmlns:a16="http://schemas.microsoft.com/office/drawing/2014/main" id="{A6496595-D082-4AB2-8DA7-4FD0C2D6CD3D}"/>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37" name="Text Placeholder 16">
            <a:extLst>
              <a:ext uri="{FF2B5EF4-FFF2-40B4-BE49-F238E27FC236}">
                <a16:creationId xmlns:a16="http://schemas.microsoft.com/office/drawing/2014/main" id="{5247C664-3CAA-43E8-903D-B0E8663F9282}"/>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39" name="Text Placeholder 16">
            <a:extLst>
              <a:ext uri="{FF2B5EF4-FFF2-40B4-BE49-F238E27FC236}">
                <a16:creationId xmlns:a16="http://schemas.microsoft.com/office/drawing/2014/main" id="{7940A240-E829-405A-A654-A2174F37D090}"/>
              </a:ext>
            </a:extLst>
          </p:cNvPr>
          <p:cNvSpPr>
            <a:spLocks noGrp="1"/>
          </p:cNvSpPr>
          <p:nvPr>
            <p:ph type="body" sz="quarter" idx="25" hasCustomPrompt="1"/>
          </p:nvPr>
        </p:nvSpPr>
        <p:spPr>
          <a:xfrm>
            <a:off x="62428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46" name="Text Placeholder 9">
            <a:extLst>
              <a:ext uri="{FF2B5EF4-FFF2-40B4-BE49-F238E27FC236}">
                <a16:creationId xmlns:a16="http://schemas.microsoft.com/office/drawing/2014/main" id="{5286E806-5186-475A-B24B-50535C4825FE}"/>
              </a:ext>
            </a:extLst>
          </p:cNvPr>
          <p:cNvSpPr>
            <a:spLocks noGrp="1"/>
          </p:cNvSpPr>
          <p:nvPr>
            <p:ph type="body" sz="quarter" idx="41"/>
          </p:nvPr>
        </p:nvSpPr>
        <p:spPr>
          <a:xfrm>
            <a:off x="306000" y="3484635"/>
            <a:ext cx="2674800" cy="658459"/>
          </a:xfrm>
        </p:spPr>
        <p:txBody>
          <a:bodyPr>
            <a:noAutofit/>
          </a:bodyPr>
          <a:lstStyle/>
          <a:p>
            <a:pPr lvl="0"/>
            <a:r>
              <a:rPr lang="en-US"/>
              <a:t>Click to edit Master text styles</a:t>
            </a:r>
          </a:p>
          <a:p>
            <a:pPr lvl="1"/>
            <a:r>
              <a:rPr lang="en-US"/>
              <a:t>Second level</a:t>
            </a:r>
          </a:p>
        </p:txBody>
      </p:sp>
      <p:sp>
        <p:nvSpPr>
          <p:cNvPr id="47" name="Text Placeholder 9">
            <a:extLst>
              <a:ext uri="{FF2B5EF4-FFF2-40B4-BE49-F238E27FC236}">
                <a16:creationId xmlns:a16="http://schemas.microsoft.com/office/drawing/2014/main" id="{E822B7B2-975D-4FC5-97E6-DD50C57C580D}"/>
              </a:ext>
            </a:extLst>
          </p:cNvPr>
          <p:cNvSpPr>
            <a:spLocks noGrp="1"/>
          </p:cNvSpPr>
          <p:nvPr>
            <p:ph type="body" sz="quarter" idx="42"/>
          </p:nvPr>
        </p:nvSpPr>
        <p:spPr>
          <a:xfrm>
            <a:off x="3273897" y="3484635"/>
            <a:ext cx="2674800" cy="658459"/>
          </a:xfrm>
        </p:spPr>
        <p:txBody>
          <a:bodyPr>
            <a:noAutofit/>
          </a:bodyPr>
          <a:lstStyle/>
          <a:p>
            <a:pPr lvl="0"/>
            <a:r>
              <a:rPr lang="en-US"/>
              <a:t>Click to edit Master text styles</a:t>
            </a:r>
          </a:p>
          <a:p>
            <a:pPr lvl="1"/>
            <a:r>
              <a:rPr lang="en-US"/>
              <a:t>Second level</a:t>
            </a:r>
          </a:p>
        </p:txBody>
      </p:sp>
      <p:sp>
        <p:nvSpPr>
          <p:cNvPr id="48" name="Text Placeholder 9">
            <a:extLst>
              <a:ext uri="{FF2B5EF4-FFF2-40B4-BE49-F238E27FC236}">
                <a16:creationId xmlns:a16="http://schemas.microsoft.com/office/drawing/2014/main" id="{BF702F1F-D5DA-4677-A879-C4D5C9F0863E}"/>
              </a:ext>
            </a:extLst>
          </p:cNvPr>
          <p:cNvSpPr>
            <a:spLocks noGrp="1"/>
          </p:cNvSpPr>
          <p:nvPr>
            <p:ph type="body" sz="quarter" idx="43"/>
          </p:nvPr>
        </p:nvSpPr>
        <p:spPr>
          <a:xfrm>
            <a:off x="6241794" y="3484635"/>
            <a:ext cx="2674800" cy="658459"/>
          </a:xfrm>
        </p:spPr>
        <p:txBody>
          <a:bodyPr>
            <a:noAutofit/>
          </a:bodyPr>
          <a:lstStyle/>
          <a:p>
            <a:pPr lvl="0"/>
            <a:r>
              <a:rPr lang="en-US"/>
              <a:t>Click to edit Master text styles</a:t>
            </a:r>
          </a:p>
          <a:p>
            <a:pPr lvl="1"/>
            <a:r>
              <a:rPr lang="en-US"/>
              <a:t>Second level</a:t>
            </a:r>
          </a:p>
        </p:txBody>
      </p:sp>
      <p:sp>
        <p:nvSpPr>
          <p:cNvPr id="49" name="Text Placeholder 16">
            <a:extLst>
              <a:ext uri="{FF2B5EF4-FFF2-40B4-BE49-F238E27FC236}">
                <a16:creationId xmlns:a16="http://schemas.microsoft.com/office/drawing/2014/main" id="{09A9E062-5FB0-4E1F-9104-8A94FC5C86AD}"/>
              </a:ext>
            </a:extLst>
          </p:cNvPr>
          <p:cNvSpPr>
            <a:spLocks noGrp="1"/>
          </p:cNvSpPr>
          <p:nvPr>
            <p:ph type="body" sz="quarter" idx="45"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50" name="Text Placeholder 16">
            <a:extLst>
              <a:ext uri="{FF2B5EF4-FFF2-40B4-BE49-F238E27FC236}">
                <a16:creationId xmlns:a16="http://schemas.microsoft.com/office/drawing/2014/main" id="{9526962C-AA94-49D9-ACAC-0E4F356082F3}"/>
              </a:ext>
            </a:extLst>
          </p:cNvPr>
          <p:cNvSpPr>
            <a:spLocks noGrp="1"/>
          </p:cNvSpPr>
          <p:nvPr>
            <p:ph type="body" sz="quarter" idx="46"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51" name="Text Placeholder 16">
            <a:extLst>
              <a:ext uri="{FF2B5EF4-FFF2-40B4-BE49-F238E27FC236}">
                <a16:creationId xmlns:a16="http://schemas.microsoft.com/office/drawing/2014/main" id="{49749216-F138-4C5B-9E68-FC6C3E83AD8E}"/>
              </a:ext>
            </a:extLst>
          </p:cNvPr>
          <p:cNvSpPr>
            <a:spLocks noGrp="1"/>
          </p:cNvSpPr>
          <p:nvPr>
            <p:ph type="body" sz="quarter" idx="47" hasCustomPrompt="1"/>
          </p:nvPr>
        </p:nvSpPr>
        <p:spPr>
          <a:xfrm>
            <a:off x="62428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52" name="Text Placeholder 9">
            <a:extLst>
              <a:ext uri="{FF2B5EF4-FFF2-40B4-BE49-F238E27FC236}">
                <a16:creationId xmlns:a16="http://schemas.microsoft.com/office/drawing/2014/main" id="{DF217952-D8A9-4524-88EF-493BE61D66F0}"/>
              </a:ext>
            </a:extLst>
          </p:cNvPr>
          <p:cNvSpPr>
            <a:spLocks noGrp="1"/>
          </p:cNvSpPr>
          <p:nvPr>
            <p:ph type="body" sz="quarter" idx="49"/>
          </p:nvPr>
        </p:nvSpPr>
        <p:spPr>
          <a:xfrm>
            <a:off x="306000" y="5399441"/>
            <a:ext cx="2674800" cy="658459"/>
          </a:xfrm>
        </p:spPr>
        <p:txBody>
          <a:bodyPr>
            <a:noAutofit/>
          </a:bodyPr>
          <a:lstStyle/>
          <a:p>
            <a:pPr lvl="0"/>
            <a:r>
              <a:rPr lang="en-US"/>
              <a:t>Click to edit Master text styles</a:t>
            </a:r>
          </a:p>
          <a:p>
            <a:pPr lvl="1"/>
            <a:r>
              <a:rPr lang="en-US"/>
              <a:t>Second level</a:t>
            </a:r>
          </a:p>
        </p:txBody>
      </p:sp>
      <p:sp>
        <p:nvSpPr>
          <p:cNvPr id="53" name="Text Placeholder 9">
            <a:extLst>
              <a:ext uri="{FF2B5EF4-FFF2-40B4-BE49-F238E27FC236}">
                <a16:creationId xmlns:a16="http://schemas.microsoft.com/office/drawing/2014/main" id="{EE6DF9AC-B58F-4519-8A32-6EF9F5771926}"/>
              </a:ext>
            </a:extLst>
          </p:cNvPr>
          <p:cNvSpPr>
            <a:spLocks noGrp="1"/>
          </p:cNvSpPr>
          <p:nvPr>
            <p:ph type="body" sz="quarter" idx="50"/>
          </p:nvPr>
        </p:nvSpPr>
        <p:spPr>
          <a:xfrm>
            <a:off x="3273897" y="5399441"/>
            <a:ext cx="2674800" cy="658459"/>
          </a:xfrm>
        </p:spPr>
        <p:txBody>
          <a:bodyPr>
            <a:noAutofit/>
          </a:bodyPr>
          <a:lstStyle/>
          <a:p>
            <a:pPr lvl="0"/>
            <a:r>
              <a:rPr lang="en-US"/>
              <a:t>Click to edit Master text styles</a:t>
            </a:r>
          </a:p>
          <a:p>
            <a:pPr lvl="1"/>
            <a:r>
              <a:rPr lang="en-US"/>
              <a:t>Second level</a:t>
            </a:r>
          </a:p>
        </p:txBody>
      </p:sp>
      <p:sp>
        <p:nvSpPr>
          <p:cNvPr id="54" name="Text Placeholder 9">
            <a:extLst>
              <a:ext uri="{FF2B5EF4-FFF2-40B4-BE49-F238E27FC236}">
                <a16:creationId xmlns:a16="http://schemas.microsoft.com/office/drawing/2014/main" id="{56607A50-2FDD-4209-8CA7-315988BEC100}"/>
              </a:ext>
            </a:extLst>
          </p:cNvPr>
          <p:cNvSpPr>
            <a:spLocks noGrp="1"/>
          </p:cNvSpPr>
          <p:nvPr>
            <p:ph type="body" sz="quarter" idx="51"/>
          </p:nvPr>
        </p:nvSpPr>
        <p:spPr>
          <a:xfrm>
            <a:off x="6241794" y="5399441"/>
            <a:ext cx="2674800" cy="658459"/>
          </a:xfrm>
        </p:spPr>
        <p:txBody>
          <a:bodyPr>
            <a:no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6512429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5E496F1E-AD7E-4B25-87D5-FA1AAB10A812}"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ln w="381000" cap="flat">
            <a:noFill/>
            <a:miter lim="800000"/>
          </a:ln>
        </p:spPr>
        <p:txBody>
          <a:bodyPr/>
          <a:lstStyle/>
          <a:p>
            <a:r>
              <a:rPr lang="en-US"/>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2</a:t>
            </a:r>
          </a:p>
        </p:txBody>
      </p:sp>
    </p:spTree>
    <p:extLst>
      <p:ext uri="{BB962C8B-B14F-4D97-AF65-F5344CB8AC3E}">
        <p14:creationId xmlns:p14="http://schemas.microsoft.com/office/powerpoint/2010/main" val="3454024795"/>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ne tex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5CAD9A9F-A6A4-4F5C-8092-E5435C79D266}"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3" name="Text Placeholder 2">
            <a:extLst>
              <a:ext uri="{FF2B5EF4-FFF2-40B4-BE49-F238E27FC236}">
                <a16:creationId xmlns:a16="http://schemas.microsoft.com/office/drawing/2014/main" id="{A077AC54-4753-004F-A8FE-4ACF4073763F}"/>
              </a:ext>
            </a:extLst>
          </p:cNvPr>
          <p:cNvSpPr>
            <a:spLocks noGrp="1"/>
          </p:cNvSpPr>
          <p:nvPr>
            <p:ph type="body" sz="quarter" idx="17" hasCustomPrompt="1"/>
          </p:nvPr>
        </p:nvSpPr>
        <p:spPr>
          <a:xfrm>
            <a:off x="304799" y="304800"/>
            <a:ext cx="11578165" cy="358775"/>
          </a:xfrm>
        </p:spPr>
        <p:txBody>
          <a:bodyPr vert="horz" lIns="0" tIns="0" rIns="0" bIns="45720" rtlCol="0">
            <a:noAutofit/>
          </a:bodyPr>
          <a:lstStyle>
            <a:lvl1pPr>
              <a:buFontTx/>
              <a:buNone/>
              <a:defRPr lang="en-GB" sz="2400" b="0" spc="0" baseline="0" smtClean="0">
                <a:solidFill>
                  <a:schemeClr val="tx1"/>
                </a:solidFill>
              </a:defRPr>
            </a:lvl1pPr>
            <a:lvl2pPr>
              <a:defRPr lang="en-GB" sz="2000" smtClean="0"/>
            </a:lvl2pPr>
            <a:lvl3pPr>
              <a:defRPr lang="en-GB" sz="1800" smtClean="0"/>
            </a:lvl3pPr>
            <a:lvl4pPr>
              <a:defRPr lang="en-GB" sz="1600" smtClean="0"/>
            </a:lvl4pPr>
            <a:lvl5pPr>
              <a:defRPr lang="en-US" sz="1600"/>
            </a:lvl5pPr>
          </a:lstStyle>
          <a:p>
            <a:pPr marL="0" lvl="0" indent="0">
              <a:spcBef>
                <a:spcPts val="200"/>
              </a:spcBef>
              <a:buNone/>
            </a:pPr>
            <a:r>
              <a:rPr lang="en-US" dirty="0"/>
              <a:t>Title</a:t>
            </a:r>
          </a:p>
        </p:txBody>
      </p:sp>
      <p:sp>
        <p:nvSpPr>
          <p:cNvPr id="7" name="Text Placeholder 16">
            <a:extLst>
              <a:ext uri="{FF2B5EF4-FFF2-40B4-BE49-F238E27FC236}">
                <a16:creationId xmlns:a16="http://schemas.microsoft.com/office/drawing/2014/main" id="{CB74942F-E034-E74F-8066-588C6D76A030}"/>
              </a:ext>
            </a:extLst>
          </p:cNvPr>
          <p:cNvSpPr>
            <a:spLocks noGrp="1"/>
          </p:cNvSpPr>
          <p:nvPr>
            <p:ph type="body" sz="quarter" idx="23" hasCustomPrompt="1"/>
          </p:nvPr>
        </p:nvSpPr>
        <p:spPr>
          <a:xfrm>
            <a:off x="309034" y="1562100"/>
            <a:ext cx="11578166" cy="341088"/>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5" name="Content Placeholder 4">
            <a:extLst>
              <a:ext uri="{FF2B5EF4-FFF2-40B4-BE49-F238E27FC236}">
                <a16:creationId xmlns:a16="http://schemas.microsoft.com/office/drawing/2014/main" id="{1EB13199-0960-4982-AC7A-FA97FB8C14F0}"/>
              </a:ext>
            </a:extLst>
          </p:cNvPr>
          <p:cNvSpPr>
            <a:spLocks noGrp="1"/>
          </p:cNvSpPr>
          <p:nvPr>
            <p:ph sz="quarter" idx="25"/>
          </p:nvPr>
        </p:nvSpPr>
        <p:spPr>
          <a:xfrm>
            <a:off x="309034" y="1903188"/>
            <a:ext cx="115812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15211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5CDE9AC7-47F5-4909-81B9-95D8281F4331}"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pPr/>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6">
            <a:extLst>
              <a:ext uri="{FF2B5EF4-FFF2-40B4-BE49-F238E27FC236}">
                <a16:creationId xmlns:a16="http://schemas.microsoft.com/office/drawing/2014/main" id="{C9179AF8-F870-43F1-BC12-7262BF3AA710}"/>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3909608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6868F00-B717-4D93-AA6C-D0B3779C03D8}"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513531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DA22ACAC-FAD2-464F-AEAA-D1D0FCA52348}"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pPr/>
              <a:t>‹#›</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6">
            <a:extLst>
              <a:ext uri="{FF2B5EF4-FFF2-40B4-BE49-F238E27FC236}">
                <a16:creationId xmlns:a16="http://schemas.microsoft.com/office/drawing/2014/main" id="{11E8A8D7-654E-49C7-9BD0-097D45621C51}"/>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80581224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30DA0EA-2920-4422-99FE-6F01BC69DEE9}"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73098451"/>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8C92A272-8AF4-4FBB-BC4B-AFF20CD7159B}"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a:t>
            </a:r>
          </a:p>
          <a:p>
            <a:pPr lvl="0"/>
            <a:r>
              <a:rPr lang="en-US" dirty="0"/>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48470595"/>
      </p:ext>
    </p:extLst>
  </p:cSld>
  <p:clrMapOvr>
    <a:masterClrMapping/>
  </p:clrMapOvr>
  <p:extLst>
    <p:ext uri="{DCECCB84-F9BA-43D5-87BE-67443E8EF086}">
      <p15:sldGuideLst xmlns:p15="http://schemas.microsoft.com/office/powerpoint/2012/main">
        <p15:guide id="3" orient="horz" pos="26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BD7F1C6-92A6-4688-8223-9CF5852E789D}"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2251176"/>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5F32E3D-146F-4E35-91F5-5414E55D4242}"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4800" y="2438400"/>
            <a:ext cx="11582400" cy="3625238"/>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9" name="Text Placeholder 16">
            <a:extLst>
              <a:ext uri="{FF2B5EF4-FFF2-40B4-BE49-F238E27FC236}">
                <a16:creationId xmlns:a16="http://schemas.microsoft.com/office/drawing/2014/main" id="{17B50F74-D586-D24E-838C-D22DF3C9B8FD}"/>
              </a:ext>
            </a:extLst>
          </p:cNvPr>
          <p:cNvSpPr>
            <a:spLocks noGrp="1"/>
          </p:cNvSpPr>
          <p:nvPr>
            <p:ph type="body" sz="quarter" idx="13" hasCustomPrompt="1"/>
          </p:nvPr>
        </p:nvSpPr>
        <p:spPr>
          <a:xfrm>
            <a:off x="304799" y="304800"/>
            <a:ext cx="5646739"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0CDE362A-1253-F14F-9CB2-E3887C333BEC}"/>
              </a:ext>
            </a:extLst>
          </p:cNvPr>
          <p:cNvSpPr>
            <a:spLocks noGrp="1"/>
          </p:cNvSpPr>
          <p:nvPr>
            <p:ph type="body" sz="quarter" idx="14" hasCustomPrompt="1"/>
          </p:nvPr>
        </p:nvSpPr>
        <p:spPr>
          <a:xfrm>
            <a:off x="304799" y="671605"/>
            <a:ext cx="5646739"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944FBF37-E2A5-0149-83CF-61526E02DFAA}"/>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622619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picture fram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5B0A771-D927-413E-92A8-7A05C8E68970}"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92806" y="2543577"/>
            <a:ext cx="11397802" cy="3432220"/>
          </a:xfrm>
          <a:solidFill>
            <a:schemeClr val="bg2"/>
          </a:solidFill>
          <a:ln w="190500" cap="flat">
            <a:solidFill>
              <a:schemeClr val="tx2"/>
            </a:solidFill>
            <a:miter lim="800000"/>
          </a:ln>
        </p:spPr>
        <p:txBody>
          <a:bodyPr anchor="ctr"/>
          <a:lstStyle>
            <a:lvl1pPr marL="0" indent="0" algn="ctr">
              <a:buNone/>
              <a:defRPr/>
            </a:lvl1pPr>
          </a:lstStyle>
          <a:p>
            <a:r>
              <a:rPr lang="en-US"/>
              <a:t>Click icon to add picture</a:t>
            </a:r>
          </a:p>
        </p:txBody>
      </p:sp>
      <p:sp>
        <p:nvSpPr>
          <p:cNvPr id="9" name="Text Placeholder 16">
            <a:extLst>
              <a:ext uri="{FF2B5EF4-FFF2-40B4-BE49-F238E27FC236}">
                <a16:creationId xmlns:a16="http://schemas.microsoft.com/office/drawing/2014/main" id="{4F655CB8-24B8-4041-82A2-7D51CB85DA3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27466F02-0678-F943-8F23-56CAF32423C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1B10C830-33B8-4FFD-B80C-F5AC1478EC79}"/>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35595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with 2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DBAC873-2055-4D95-BA7B-F7491025B82B}"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4" name="Picture Placeholder 2">
            <a:extLst>
              <a:ext uri="{FF2B5EF4-FFF2-40B4-BE49-F238E27FC236}">
                <a16:creationId xmlns:a16="http://schemas.microsoft.com/office/drawing/2014/main" id="{286D4595-CA40-F445-8B8F-37256DEA93C0}"/>
              </a:ext>
            </a:extLst>
          </p:cNvPr>
          <p:cNvSpPr>
            <a:spLocks noGrp="1"/>
          </p:cNvSpPr>
          <p:nvPr>
            <p:ph type="pic" sz="quarter" idx="28"/>
          </p:nvPr>
        </p:nvSpPr>
        <p:spPr>
          <a:xfrm>
            <a:off x="304800" y="4267200"/>
            <a:ext cx="5648400" cy="1790700"/>
          </a:xfrm>
          <a:solidFill>
            <a:schemeClr val="bg2"/>
          </a:solidFill>
        </p:spPr>
        <p:txBody>
          <a:bodyPr anchor="ctr"/>
          <a:lstStyle>
            <a:lvl1pPr marL="0" indent="0" algn="ctr">
              <a:buNone/>
              <a:defRPr/>
            </a:lvl1pPr>
          </a:lstStyle>
          <a:p>
            <a:r>
              <a:rPr lang="en-US"/>
              <a:t>Click icon to add picture</a:t>
            </a:r>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799" y="2438401"/>
            <a:ext cx="5648400"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0270" y="2438401"/>
            <a:ext cx="564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DC0F5C6-6C6A-45F9-81C8-377E8E4E9BA1}"/>
              </a:ext>
            </a:extLst>
          </p:cNvPr>
          <p:cNvSpPr>
            <a:spLocks noGrp="1"/>
          </p:cNvSpPr>
          <p:nvPr>
            <p:ph sz="quarter" idx="30"/>
          </p:nvPr>
        </p:nvSpPr>
        <p:spPr>
          <a:xfrm>
            <a:off x="30480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2">
            <a:extLst>
              <a:ext uri="{FF2B5EF4-FFF2-40B4-BE49-F238E27FC236}">
                <a16:creationId xmlns:a16="http://schemas.microsoft.com/office/drawing/2014/main" id="{7C1F7A9C-E8B4-4F91-9E4C-DB3CDBD5A1A1}"/>
              </a:ext>
            </a:extLst>
          </p:cNvPr>
          <p:cNvSpPr>
            <a:spLocks noGrp="1"/>
          </p:cNvSpPr>
          <p:nvPr>
            <p:ph type="pic" sz="quarter" idx="31"/>
          </p:nvPr>
        </p:nvSpPr>
        <p:spPr>
          <a:xfrm>
            <a:off x="6240270" y="4267200"/>
            <a:ext cx="5648400" cy="1790700"/>
          </a:xfrm>
          <a:solidFill>
            <a:schemeClr val="bg2"/>
          </a:solidFill>
        </p:spPr>
        <p:txBody>
          <a:bodyPr anchor="ctr"/>
          <a:lstStyle>
            <a:lvl1pPr marL="0" indent="0" algn="ctr">
              <a:buNone/>
              <a:defRPr/>
            </a:lvl1pPr>
          </a:lstStyle>
          <a:p>
            <a:r>
              <a:rPr lang="en-US"/>
              <a:t>Click icon to add picture</a:t>
            </a:r>
            <a:endParaRPr lang="en-US" dirty="0"/>
          </a:p>
        </p:txBody>
      </p:sp>
      <p:sp>
        <p:nvSpPr>
          <p:cNvPr id="21" name="Content Placeholder 2">
            <a:extLst>
              <a:ext uri="{FF2B5EF4-FFF2-40B4-BE49-F238E27FC236}">
                <a16:creationId xmlns:a16="http://schemas.microsoft.com/office/drawing/2014/main" id="{0E88B939-A4E1-482C-9D4C-4210BED3A863}"/>
              </a:ext>
            </a:extLst>
          </p:cNvPr>
          <p:cNvSpPr>
            <a:spLocks noGrp="1"/>
          </p:cNvSpPr>
          <p:nvPr>
            <p:ph sz="quarter" idx="32"/>
          </p:nvPr>
        </p:nvSpPr>
        <p:spPr>
          <a:xfrm>
            <a:off x="624027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17796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text a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lstStyle>
            <a:lvl1pPr marL="0" indent="0" algn="ctr">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5BEB56C6-1854-4817-AA0A-C0D21F14BB8C}"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pPr/>
              <a:t>‹#›</a:t>
            </a:fld>
            <a:endParaRPr lang="en-US"/>
          </a:p>
        </p:txBody>
      </p:sp>
      <p:sp>
        <p:nvSpPr>
          <p:cNvPr id="15" name="Text Placeholder 16">
            <a:extLst>
              <a:ext uri="{FF2B5EF4-FFF2-40B4-BE49-F238E27FC236}">
                <a16:creationId xmlns:a16="http://schemas.microsoft.com/office/drawing/2014/main" id="{72B7A37E-99B8-2644-B990-D903F9525495}"/>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6" name="Text Placeholder 16">
            <a:extLst>
              <a:ext uri="{FF2B5EF4-FFF2-40B4-BE49-F238E27FC236}">
                <a16:creationId xmlns:a16="http://schemas.microsoft.com/office/drawing/2014/main" id="{4C9EFAFC-B6DA-F143-A517-D3E18B36996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9" name="Text Placeholder 16">
            <a:extLst>
              <a:ext uri="{FF2B5EF4-FFF2-40B4-BE49-F238E27FC236}">
                <a16:creationId xmlns:a16="http://schemas.microsoft.com/office/drawing/2014/main" id="{7A62399D-2E59-2C47-8ACE-9DCC539DA234}"/>
              </a:ext>
            </a:extLst>
          </p:cNvPr>
          <p:cNvSpPr>
            <a:spLocks noGrp="1"/>
          </p:cNvSpPr>
          <p:nvPr>
            <p:ph type="body" sz="quarter" idx="30"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0" name="Text Placeholder 16">
            <a:extLst>
              <a:ext uri="{FF2B5EF4-FFF2-40B4-BE49-F238E27FC236}">
                <a16:creationId xmlns:a16="http://schemas.microsoft.com/office/drawing/2014/main" id="{4589E737-D86C-0044-B274-9235D6BEF615}"/>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7A8A53A-D69A-EA47-8611-B999FBEE5BE5}"/>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2" name="Content Placeholder 2">
            <a:extLst>
              <a:ext uri="{FF2B5EF4-FFF2-40B4-BE49-F238E27FC236}">
                <a16:creationId xmlns:a16="http://schemas.microsoft.com/office/drawing/2014/main" id="{2086F6F8-5473-42E2-B816-10180C316D23}"/>
              </a:ext>
            </a:extLst>
          </p:cNvPr>
          <p:cNvSpPr>
            <a:spLocks noGrp="1"/>
          </p:cNvSpPr>
          <p:nvPr>
            <p:ph sz="quarter" idx="31"/>
          </p:nvPr>
        </p:nvSpPr>
        <p:spPr>
          <a:xfrm>
            <a:off x="304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4F55F6FC-6E73-44EF-80CD-1140A33B1341}"/>
              </a:ext>
            </a:extLst>
          </p:cNvPr>
          <p:cNvSpPr>
            <a:spLocks noGrp="1"/>
          </p:cNvSpPr>
          <p:nvPr>
            <p:ph sz="quarter" idx="32"/>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3387669"/>
      </p:ext>
    </p:extLst>
  </p:cSld>
  <p:clrMapOvr>
    <a:masterClrMapping/>
  </p:clrMapOvr>
  <p:extLst>
    <p:ext uri="{DCECCB84-F9BA-43D5-87BE-67443E8EF086}">
      <p15:sldGuideLst xmlns:p15="http://schemas.microsoft.com/office/powerpoint/2012/main">
        <p15:guide id="1" pos="2640" userDrawn="1">
          <p15:clr>
            <a:srgbClr val="FBAE40"/>
          </p15:clr>
        </p15:guide>
        <p15:guide id="2" pos="5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1940391-737D-432C-A02D-D49C3BE51B72}"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64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text and image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644ADAF-BE79-454D-99D1-E38181425B26}"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pPr/>
              <a:t>‹#›</a:t>
            </a:fld>
            <a:endParaRPr lang="en-US"/>
          </a:p>
        </p:txBody>
      </p:sp>
      <p:sp>
        <p:nvSpPr>
          <p:cNvPr id="12" name="Text Placeholder 16">
            <a:extLst>
              <a:ext uri="{FF2B5EF4-FFF2-40B4-BE49-F238E27FC236}">
                <a16:creationId xmlns:a16="http://schemas.microsoft.com/office/drawing/2014/main" id="{6FBDFAD1-18EF-9249-AA8E-7FD55F4C972C}"/>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3" name="Text Placeholder 16">
            <a:extLst>
              <a:ext uri="{FF2B5EF4-FFF2-40B4-BE49-F238E27FC236}">
                <a16:creationId xmlns:a16="http://schemas.microsoft.com/office/drawing/2014/main" id="{FBE4A728-1DFA-CF4B-9A50-1536566EE23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C096A0CF-D5B5-D24E-AFFE-63635578087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4" name="Picture Placeholder 2">
            <a:extLst>
              <a:ext uri="{FF2B5EF4-FFF2-40B4-BE49-F238E27FC236}">
                <a16:creationId xmlns:a16="http://schemas.microsoft.com/office/drawing/2014/main" id="{BE22894A-7BF7-4FA5-8159-8D2BA1E1B1A7}"/>
              </a:ext>
            </a:extLst>
          </p:cNvPr>
          <p:cNvSpPr>
            <a:spLocks noGrp="1"/>
          </p:cNvSpPr>
          <p:nvPr>
            <p:ph type="pic" sz="quarter" idx="27"/>
          </p:nvPr>
        </p:nvSpPr>
        <p:spPr>
          <a:xfrm>
            <a:off x="304800" y="2438401"/>
            <a:ext cx="3668400" cy="3619498"/>
          </a:xfrm>
          <a:solidFill>
            <a:schemeClr val="bg2"/>
          </a:solidFill>
        </p:spPr>
        <p:txBody>
          <a:bodyPr anchor="ctr"/>
          <a:lstStyle>
            <a:lvl1pPr marL="0" indent="0" algn="ctr">
              <a:buNone/>
              <a:defRPr/>
            </a:lvl1pPr>
          </a:lstStyle>
          <a:p>
            <a:r>
              <a:rPr lang="en-US"/>
              <a:t>Click icon to add picture</a:t>
            </a:r>
            <a:endParaRPr lang="en-US" dirty="0"/>
          </a:p>
        </p:txBody>
      </p:sp>
      <p:sp>
        <p:nvSpPr>
          <p:cNvPr id="16" name="Text Placeholder 16">
            <a:extLst>
              <a:ext uri="{FF2B5EF4-FFF2-40B4-BE49-F238E27FC236}">
                <a16:creationId xmlns:a16="http://schemas.microsoft.com/office/drawing/2014/main" id="{EBBEBB74-8012-4D75-97C5-3263870E956D}"/>
              </a:ext>
            </a:extLst>
          </p:cNvPr>
          <p:cNvSpPr>
            <a:spLocks noGrp="1"/>
          </p:cNvSpPr>
          <p:nvPr>
            <p:ph type="body" sz="quarter" idx="1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Text Placeholder 16">
            <a:extLst>
              <a:ext uri="{FF2B5EF4-FFF2-40B4-BE49-F238E27FC236}">
                <a16:creationId xmlns:a16="http://schemas.microsoft.com/office/drawing/2014/main" id="{5B0E1F67-A959-4874-820F-7B91DDFDA71C}"/>
              </a:ext>
            </a:extLst>
          </p:cNvPr>
          <p:cNvSpPr>
            <a:spLocks noGrp="1"/>
          </p:cNvSpPr>
          <p:nvPr>
            <p:ph type="body" sz="quarter" idx="29"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8" name="Content Placeholder 2">
            <a:extLst>
              <a:ext uri="{FF2B5EF4-FFF2-40B4-BE49-F238E27FC236}">
                <a16:creationId xmlns:a16="http://schemas.microsoft.com/office/drawing/2014/main" id="{1E205DEE-F992-42DF-8550-7C1563935E91}"/>
              </a:ext>
            </a:extLst>
          </p:cNvPr>
          <p:cNvSpPr>
            <a:spLocks noGrp="1"/>
          </p:cNvSpPr>
          <p:nvPr>
            <p:ph sz="quarter" idx="31"/>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32B133BD-2CE4-4E72-85FF-45CA6B8D2610}"/>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8413292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ext and big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301753" y="2438400"/>
            <a:ext cx="7624800" cy="3619499"/>
          </a:xfrm>
          <a:solidFill>
            <a:schemeClr val="bg2"/>
          </a:solidFill>
        </p:spPr>
        <p:txBody>
          <a:bodyPr anchor="ct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CEA715F-1E89-4CBC-A431-B2D2D00BF635}"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F9F713C8-F379-1941-B55D-93D454B0C1DD}"/>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2BB370E7-27AB-9C4D-A521-5FFF484A194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F254E58C-1384-4F43-A525-280A48A7974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6" name="Text Placeholder 16">
            <a:extLst>
              <a:ext uri="{FF2B5EF4-FFF2-40B4-BE49-F238E27FC236}">
                <a16:creationId xmlns:a16="http://schemas.microsoft.com/office/drawing/2014/main" id="{25216A43-8E5C-2F48-9064-BCC3AF7648FE}"/>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3" name="Content Placeholder 2">
            <a:extLst>
              <a:ext uri="{FF2B5EF4-FFF2-40B4-BE49-F238E27FC236}">
                <a16:creationId xmlns:a16="http://schemas.microsoft.com/office/drawing/2014/main" id="{3A93A2D7-578C-4779-8FF8-3C326CC4E543}"/>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562237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two rows text image With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noAutofit/>
          </a:bodyP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E41C3F51-01F9-4DA5-BC67-E44D0F81C7B4}"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noAutofit/>
          </a:bodyPr>
          <a:lstStyle/>
          <a:p>
            <a:fld id="{731A1681-B67C-634E-B9F8-D054051C2089}" type="slidenum">
              <a:rPr lang="en-US" smtClean="0"/>
              <a:pPr/>
              <a:t>‹#›</a:t>
            </a:fld>
            <a:endParaRPr lang="en-US"/>
          </a:p>
        </p:txBody>
      </p:sp>
      <p:sp>
        <p:nvSpPr>
          <p:cNvPr id="23" name="Text Placeholder 16">
            <a:extLst>
              <a:ext uri="{FF2B5EF4-FFF2-40B4-BE49-F238E27FC236}">
                <a16:creationId xmlns:a16="http://schemas.microsoft.com/office/drawing/2014/main" id="{A21675C7-0F45-834C-9AFE-17F706A9A3B3}"/>
              </a:ext>
            </a:extLst>
          </p:cNvPr>
          <p:cNvSpPr>
            <a:spLocks noGrp="1"/>
          </p:cNvSpPr>
          <p:nvPr>
            <p:ph type="body" sz="quarter" idx="13" hasCustomPrompt="1"/>
          </p:nvPr>
        </p:nvSpPr>
        <p:spPr>
          <a:xfrm>
            <a:off x="304800" y="304800"/>
            <a:ext cx="5646736"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4" name="Text Placeholder 16">
            <a:extLst>
              <a:ext uri="{FF2B5EF4-FFF2-40B4-BE49-F238E27FC236}">
                <a16:creationId xmlns:a16="http://schemas.microsoft.com/office/drawing/2014/main" id="{DEE42758-A1F2-7641-8687-61ABAE0F5EF5}"/>
              </a:ext>
            </a:extLst>
          </p:cNvPr>
          <p:cNvSpPr>
            <a:spLocks noGrp="1"/>
          </p:cNvSpPr>
          <p:nvPr>
            <p:ph type="body" sz="quarter" idx="14" hasCustomPrompt="1"/>
          </p:nvPr>
        </p:nvSpPr>
        <p:spPr>
          <a:xfrm>
            <a:off x="304800" y="671605"/>
            <a:ext cx="5646736"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4" name="Text Placeholder 16">
            <a:extLst>
              <a:ext uri="{FF2B5EF4-FFF2-40B4-BE49-F238E27FC236}">
                <a16:creationId xmlns:a16="http://schemas.microsoft.com/office/drawing/2014/main" id="{214EADD8-34BA-194B-B197-0576E38FA999}"/>
              </a:ext>
            </a:extLst>
          </p:cNvPr>
          <p:cNvSpPr>
            <a:spLocks noGrp="1"/>
          </p:cNvSpPr>
          <p:nvPr>
            <p:ph type="body" sz="quarter" idx="36"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5" name="Text Placeholder 16">
            <a:extLst>
              <a:ext uri="{FF2B5EF4-FFF2-40B4-BE49-F238E27FC236}">
                <a16:creationId xmlns:a16="http://schemas.microsoft.com/office/drawing/2014/main" id="{41E438DA-1429-5745-8B3C-C0F67FA0390D}"/>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6" name="Text Placeholder 16">
            <a:extLst>
              <a:ext uri="{FF2B5EF4-FFF2-40B4-BE49-F238E27FC236}">
                <a16:creationId xmlns:a16="http://schemas.microsoft.com/office/drawing/2014/main" id="{9B116796-9BF0-DC43-8508-B70D7A99CFC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7" name="Text Placeholder 16">
            <a:extLst>
              <a:ext uri="{FF2B5EF4-FFF2-40B4-BE49-F238E27FC236}">
                <a16:creationId xmlns:a16="http://schemas.microsoft.com/office/drawing/2014/main" id="{E3082AF6-9FE4-A843-BE78-964194A87B2F}"/>
              </a:ext>
            </a:extLst>
          </p:cNvPr>
          <p:cNvSpPr>
            <a:spLocks noGrp="1"/>
          </p:cNvSpPr>
          <p:nvPr>
            <p:ph type="body" sz="quarter" idx="34" hasCustomPrompt="1"/>
          </p:nvPr>
        </p:nvSpPr>
        <p:spPr>
          <a:xfrm>
            <a:off x="304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8" name="Text Placeholder 16">
            <a:extLst>
              <a:ext uri="{FF2B5EF4-FFF2-40B4-BE49-F238E27FC236}">
                <a16:creationId xmlns:a16="http://schemas.microsoft.com/office/drawing/2014/main" id="{A9A2D823-9623-CC4F-9FF7-D482E1ED113E}"/>
              </a:ext>
            </a:extLst>
          </p:cNvPr>
          <p:cNvSpPr>
            <a:spLocks noGrp="1"/>
          </p:cNvSpPr>
          <p:nvPr>
            <p:ph type="body" sz="quarter" idx="35" hasCustomPrompt="1"/>
          </p:nvPr>
        </p:nvSpPr>
        <p:spPr>
          <a:xfrm>
            <a:off x="4261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4D1DC5A3-9462-481D-9A62-45EF3D3413A1}"/>
              </a:ext>
            </a:extLst>
          </p:cNvPr>
          <p:cNvSpPr>
            <a:spLocks noGrp="1"/>
          </p:cNvSpPr>
          <p:nvPr>
            <p:ph sz="quarter" idx="32"/>
          </p:nvPr>
        </p:nvSpPr>
        <p:spPr>
          <a:xfrm>
            <a:off x="304799"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FD802E3F-0B2F-4AFF-B318-DE2906EA1A5F}"/>
              </a:ext>
            </a:extLst>
          </p:cNvPr>
          <p:cNvSpPr>
            <a:spLocks noGrp="1"/>
          </p:cNvSpPr>
          <p:nvPr>
            <p:ph sz="quarter" idx="39"/>
          </p:nvPr>
        </p:nvSpPr>
        <p:spPr>
          <a:xfrm>
            <a:off x="4261800"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DAE5438C-C9E7-40CD-AD1B-4FBABD03CD5D}"/>
              </a:ext>
            </a:extLst>
          </p:cNvPr>
          <p:cNvSpPr>
            <a:spLocks noGrp="1"/>
          </p:cNvSpPr>
          <p:nvPr>
            <p:ph sz="quarter" idx="40"/>
          </p:nvPr>
        </p:nvSpPr>
        <p:spPr>
          <a:xfrm>
            <a:off x="304799"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F4BD8D88-7A0E-4EFF-A5AF-1232FA54BFE9}"/>
              </a:ext>
            </a:extLst>
          </p:cNvPr>
          <p:cNvSpPr>
            <a:spLocks noGrp="1"/>
          </p:cNvSpPr>
          <p:nvPr>
            <p:ph sz="quarter" idx="41"/>
          </p:nvPr>
        </p:nvSpPr>
        <p:spPr>
          <a:xfrm>
            <a:off x="4261800"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6">
            <a:extLst>
              <a:ext uri="{FF2B5EF4-FFF2-40B4-BE49-F238E27FC236}">
                <a16:creationId xmlns:a16="http://schemas.microsoft.com/office/drawing/2014/main" id="{FB44BD6D-625B-4BC5-A511-3A94BBA1DA9A}"/>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24287217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1655C09C-9F3A-4339-B5F5-729FB1B0F827}"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pPr/>
              <a:t>‹#›</a:t>
            </a:fld>
            <a:endParaRPr lang="en-US"/>
          </a:p>
        </p:txBody>
      </p:sp>
      <p:sp>
        <p:nvSpPr>
          <p:cNvPr id="18" name="Text Placeholder 16">
            <a:extLst>
              <a:ext uri="{FF2B5EF4-FFF2-40B4-BE49-F238E27FC236}">
                <a16:creationId xmlns:a16="http://schemas.microsoft.com/office/drawing/2014/main" id="{9DD4D6E1-A55F-F042-97FE-72D99E67B9CB}"/>
              </a:ext>
            </a:extLst>
          </p:cNvPr>
          <p:cNvSpPr>
            <a:spLocks noGrp="1"/>
          </p:cNvSpPr>
          <p:nvPr>
            <p:ph type="body" sz="quarter" idx="30"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9" name="Text Placeholder 16">
            <a:extLst>
              <a:ext uri="{FF2B5EF4-FFF2-40B4-BE49-F238E27FC236}">
                <a16:creationId xmlns:a16="http://schemas.microsoft.com/office/drawing/2014/main" id="{C116932D-B05A-7645-9272-EDE7516FC07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0" name="Text Placeholder 16">
            <a:extLst>
              <a:ext uri="{FF2B5EF4-FFF2-40B4-BE49-F238E27FC236}">
                <a16:creationId xmlns:a16="http://schemas.microsoft.com/office/drawing/2014/main" id="{62596BA9-3210-5A48-9324-5A3BD4462CA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Text Placeholder 16">
            <a:extLst>
              <a:ext uri="{FF2B5EF4-FFF2-40B4-BE49-F238E27FC236}">
                <a16:creationId xmlns:a16="http://schemas.microsoft.com/office/drawing/2014/main" id="{1B64BE6E-B7B0-4375-A521-C6DFABA4D62B}"/>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44DEFB92-1664-407E-B228-6026564A3AA8}"/>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2" name="Content Placeholder 2">
            <a:extLst>
              <a:ext uri="{FF2B5EF4-FFF2-40B4-BE49-F238E27FC236}">
                <a16:creationId xmlns:a16="http://schemas.microsoft.com/office/drawing/2014/main" id="{090CFFDF-35BF-4B25-AD9F-F267C1E50497}"/>
              </a:ext>
            </a:extLst>
          </p:cNvPr>
          <p:cNvSpPr>
            <a:spLocks noGrp="1"/>
          </p:cNvSpPr>
          <p:nvPr>
            <p:ph sz="quarter" idx="32"/>
          </p:nvPr>
        </p:nvSpPr>
        <p:spPr>
          <a:xfrm>
            <a:off x="304799"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420A3297-24C8-4CAF-A85E-2A4393C49E6A}"/>
              </a:ext>
            </a:extLst>
          </p:cNvPr>
          <p:cNvSpPr>
            <a:spLocks noGrp="1"/>
          </p:cNvSpPr>
          <p:nvPr>
            <p:ph sz="quarter" idx="39"/>
          </p:nvPr>
        </p:nvSpPr>
        <p:spPr>
          <a:xfrm>
            <a:off x="4261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16">
            <a:extLst>
              <a:ext uri="{FF2B5EF4-FFF2-40B4-BE49-F238E27FC236}">
                <a16:creationId xmlns:a16="http://schemas.microsoft.com/office/drawing/2014/main" id="{72CCA869-F499-4E3E-BBB1-83D00BD9399F}"/>
              </a:ext>
            </a:extLst>
          </p:cNvPr>
          <p:cNvSpPr>
            <a:spLocks noGrp="1"/>
          </p:cNvSpPr>
          <p:nvPr>
            <p:ph type="body" sz="quarter" idx="4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5" name="Content Placeholder 2">
            <a:extLst>
              <a:ext uri="{FF2B5EF4-FFF2-40B4-BE49-F238E27FC236}">
                <a16:creationId xmlns:a16="http://schemas.microsoft.com/office/drawing/2014/main" id="{57D9ED52-4F6D-4032-8EA4-27FE8C520D91}"/>
              </a:ext>
            </a:extLst>
          </p:cNvPr>
          <p:cNvSpPr>
            <a:spLocks noGrp="1"/>
          </p:cNvSpPr>
          <p:nvPr>
            <p:ph sz="quarter" idx="41"/>
          </p:nvPr>
        </p:nvSpPr>
        <p:spPr>
          <a:xfrm>
            <a:off x="8218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2">
            <a:extLst>
              <a:ext uri="{FF2B5EF4-FFF2-40B4-BE49-F238E27FC236}">
                <a16:creationId xmlns:a16="http://schemas.microsoft.com/office/drawing/2014/main" id="{B66836EB-0FC7-4AD1-91D2-C3449261B48A}"/>
              </a:ext>
            </a:extLst>
          </p:cNvPr>
          <p:cNvSpPr>
            <a:spLocks noGrp="1"/>
          </p:cNvSpPr>
          <p:nvPr>
            <p:ph type="pic" sz="quarter" idx="27"/>
          </p:nvPr>
        </p:nvSpPr>
        <p:spPr>
          <a:xfrm>
            <a:off x="8218800"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27" name="Picture Placeholder 2">
            <a:extLst>
              <a:ext uri="{FF2B5EF4-FFF2-40B4-BE49-F238E27FC236}">
                <a16:creationId xmlns:a16="http://schemas.microsoft.com/office/drawing/2014/main" id="{C55AC7BC-34A7-465D-B033-A277BBB8591A}"/>
              </a:ext>
            </a:extLst>
          </p:cNvPr>
          <p:cNvSpPr>
            <a:spLocks noGrp="1"/>
          </p:cNvSpPr>
          <p:nvPr>
            <p:ph type="pic" sz="quarter" idx="42"/>
          </p:nvPr>
        </p:nvSpPr>
        <p:spPr>
          <a:xfrm>
            <a:off x="4261799"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35" name="Picture Placeholder 2">
            <a:extLst>
              <a:ext uri="{FF2B5EF4-FFF2-40B4-BE49-F238E27FC236}">
                <a16:creationId xmlns:a16="http://schemas.microsoft.com/office/drawing/2014/main" id="{720B87CF-381E-489E-A8E2-075F491D6684}"/>
              </a:ext>
            </a:extLst>
          </p:cNvPr>
          <p:cNvSpPr>
            <a:spLocks noGrp="1"/>
          </p:cNvSpPr>
          <p:nvPr>
            <p:ph type="pic" sz="quarter" idx="43"/>
          </p:nvPr>
        </p:nvSpPr>
        <p:spPr>
          <a:xfrm>
            <a:off x="304800"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28" name="Content Placeholder 6">
            <a:extLst>
              <a:ext uri="{FF2B5EF4-FFF2-40B4-BE49-F238E27FC236}">
                <a16:creationId xmlns:a16="http://schemas.microsoft.com/office/drawing/2014/main" id="{23ED9D77-1F5C-4872-9502-28CF61D9C067}"/>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3967874588"/>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 text and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043B8-FBC1-2947-A7F7-A0E55DD9AA90}"/>
              </a:ext>
            </a:extLst>
          </p:cNvPr>
          <p:cNvSpPr>
            <a:spLocks noGrp="1"/>
          </p:cNvSpPr>
          <p:nvPr>
            <p:ph type="pic" sz="quarter" idx="29"/>
          </p:nvPr>
        </p:nvSpPr>
        <p:spPr>
          <a:xfrm>
            <a:off x="3271968" y="2438400"/>
            <a:ext cx="2674800" cy="3619500"/>
          </a:xfrm>
          <a:solidFill>
            <a:schemeClr val="bg2"/>
          </a:solidFill>
        </p:spPr>
        <p:txBody>
          <a:bodyPr anchor="ctr"/>
          <a:lstStyle>
            <a:lvl1pPr marL="0" indent="0" algn="ctr">
              <a:spcBef>
                <a:spcPts val="200"/>
              </a:spcBef>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6A48275-9A14-4F95-8F8E-DFFEB7C70050}"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pPr/>
              <a:t>‹#›</a:t>
            </a:fld>
            <a:endParaRPr lang="en-US"/>
          </a:p>
        </p:txBody>
      </p:sp>
      <p:sp>
        <p:nvSpPr>
          <p:cNvPr id="23" name="Picture Placeholder 2">
            <a:extLst>
              <a:ext uri="{FF2B5EF4-FFF2-40B4-BE49-F238E27FC236}">
                <a16:creationId xmlns:a16="http://schemas.microsoft.com/office/drawing/2014/main" id="{93119D81-EA90-7E41-BC3D-94DDBCE9997D}"/>
              </a:ext>
            </a:extLst>
          </p:cNvPr>
          <p:cNvSpPr>
            <a:spLocks noGrp="1"/>
          </p:cNvSpPr>
          <p:nvPr>
            <p:ph type="pic" sz="quarter" idx="30"/>
          </p:nvPr>
        </p:nvSpPr>
        <p:spPr>
          <a:xfrm>
            <a:off x="9212400" y="2438400"/>
            <a:ext cx="2674800" cy="3619500"/>
          </a:xfrm>
          <a:solidFill>
            <a:schemeClr val="bg2"/>
          </a:solidFill>
        </p:spPr>
        <p:txBody>
          <a:bodyPr anchor="ctr"/>
          <a:lstStyle>
            <a:lvl1pPr marL="0" indent="0" algn="ctr">
              <a:buNone/>
              <a:defRPr/>
            </a:lvl1pPr>
          </a:lstStyle>
          <a:p>
            <a:r>
              <a:rPr lang="en-US"/>
              <a:t>Click icon to add picture</a:t>
            </a:r>
            <a:endParaRPr lang="en-US" dirty="0"/>
          </a:p>
        </p:txBody>
      </p:sp>
      <p:sp>
        <p:nvSpPr>
          <p:cNvPr id="13" name="Text Placeholder 16">
            <a:extLst>
              <a:ext uri="{FF2B5EF4-FFF2-40B4-BE49-F238E27FC236}">
                <a16:creationId xmlns:a16="http://schemas.microsoft.com/office/drawing/2014/main" id="{0AE4A5F8-9EC9-2B46-ACDC-B99F42B79E0D}"/>
              </a:ext>
            </a:extLst>
          </p:cNvPr>
          <p:cNvSpPr>
            <a:spLocks noGrp="1"/>
          </p:cNvSpPr>
          <p:nvPr>
            <p:ph type="body" sz="quarter" idx="31"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1AC90978-42A5-3049-BA7B-DFA348ECD3F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10CA90C3-75AC-2246-9289-1CC6115C36F7}"/>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2" name="Text Placeholder 16">
            <a:extLst>
              <a:ext uri="{FF2B5EF4-FFF2-40B4-BE49-F238E27FC236}">
                <a16:creationId xmlns:a16="http://schemas.microsoft.com/office/drawing/2014/main" id="{6EE54CF9-EA6C-6241-B79C-8A96D5632D5C}"/>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2E56715E-D252-494B-A2F8-30D38730643D}"/>
              </a:ext>
            </a:extLst>
          </p:cNvPr>
          <p:cNvSpPr>
            <a:spLocks noGrp="1"/>
          </p:cNvSpPr>
          <p:nvPr>
            <p:ph type="body" sz="quarter" idx="25" hasCustomPrompt="1"/>
          </p:nvPr>
        </p:nvSpPr>
        <p:spPr>
          <a:xfrm>
            <a:off x="62432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5" name="Text Placeholder 9">
            <a:extLst>
              <a:ext uri="{FF2B5EF4-FFF2-40B4-BE49-F238E27FC236}">
                <a16:creationId xmlns:a16="http://schemas.microsoft.com/office/drawing/2014/main" id="{58720257-AE19-3A43-BD7D-861FF3A8F3F4}"/>
              </a:ext>
            </a:extLst>
          </p:cNvPr>
          <p:cNvSpPr>
            <a:spLocks noGrp="1"/>
          </p:cNvSpPr>
          <p:nvPr>
            <p:ph type="body" sz="quarter" idx="34"/>
          </p:nvPr>
        </p:nvSpPr>
        <p:spPr>
          <a:xfrm>
            <a:off x="301752"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9">
            <a:extLst>
              <a:ext uri="{FF2B5EF4-FFF2-40B4-BE49-F238E27FC236}">
                <a16:creationId xmlns:a16="http://schemas.microsoft.com/office/drawing/2014/main" id="{815EDCB1-6B44-9241-8717-6232CA216E17}"/>
              </a:ext>
            </a:extLst>
          </p:cNvPr>
          <p:cNvSpPr>
            <a:spLocks noGrp="1"/>
          </p:cNvSpPr>
          <p:nvPr>
            <p:ph type="body" sz="quarter" idx="36"/>
          </p:nvPr>
        </p:nvSpPr>
        <p:spPr>
          <a:xfrm>
            <a:off x="6242184"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542416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58E56B2E-E179-475E-97BE-98F454661539}"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pPr/>
              <a:t>‹#›</a:t>
            </a:fld>
            <a:endParaRPr lang="en-US"/>
          </a:p>
        </p:txBody>
      </p:sp>
      <p:sp>
        <p:nvSpPr>
          <p:cNvPr id="3" name="Picture Placeholder 2">
            <a:extLst>
              <a:ext uri="{FF2B5EF4-FFF2-40B4-BE49-F238E27FC236}">
                <a16:creationId xmlns:a16="http://schemas.microsoft.com/office/drawing/2014/main" id="{1C25D023-9C12-9345-812D-B6690E745430}"/>
              </a:ext>
            </a:extLst>
          </p:cNvPr>
          <p:cNvSpPr>
            <a:spLocks noGrp="1"/>
          </p:cNvSpPr>
          <p:nvPr>
            <p:ph type="pic" sz="quarter" idx="29"/>
          </p:nvPr>
        </p:nvSpPr>
        <p:spPr>
          <a:xfrm>
            <a:off x="3047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7" name="Text Placeholder 16">
            <a:extLst>
              <a:ext uri="{FF2B5EF4-FFF2-40B4-BE49-F238E27FC236}">
                <a16:creationId xmlns:a16="http://schemas.microsoft.com/office/drawing/2014/main" id="{550B020E-74AD-5549-AB1F-1EFEAAEC4C79}"/>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2" name="Text Placeholder 16">
            <a:extLst>
              <a:ext uri="{FF2B5EF4-FFF2-40B4-BE49-F238E27FC236}">
                <a16:creationId xmlns:a16="http://schemas.microsoft.com/office/drawing/2014/main" id="{D4F076BE-DFC3-844F-AA9C-F177BC3A060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B8C6284C-89D5-A54B-AF5C-640149A2E2AA}"/>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Picture Placeholder 2">
            <a:extLst>
              <a:ext uri="{FF2B5EF4-FFF2-40B4-BE49-F238E27FC236}">
                <a16:creationId xmlns:a16="http://schemas.microsoft.com/office/drawing/2014/main" id="{1424F8EC-E416-474A-8768-EB8A1231EFBE}"/>
              </a:ext>
            </a:extLst>
          </p:cNvPr>
          <p:cNvSpPr>
            <a:spLocks noGrp="1"/>
          </p:cNvSpPr>
          <p:nvPr>
            <p:ph type="pic" sz="quarter" idx="38"/>
          </p:nvPr>
        </p:nvSpPr>
        <p:spPr>
          <a:xfrm>
            <a:off x="32739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45" name="Picture Placeholder 2">
            <a:extLst>
              <a:ext uri="{FF2B5EF4-FFF2-40B4-BE49-F238E27FC236}">
                <a16:creationId xmlns:a16="http://schemas.microsoft.com/office/drawing/2014/main" id="{397292A1-3A62-5B44-9BDB-84B3934BE390}"/>
              </a:ext>
            </a:extLst>
          </p:cNvPr>
          <p:cNvSpPr>
            <a:spLocks noGrp="1"/>
          </p:cNvSpPr>
          <p:nvPr>
            <p:ph type="pic" sz="quarter" idx="39"/>
          </p:nvPr>
        </p:nvSpPr>
        <p:spPr>
          <a:xfrm>
            <a:off x="62431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46" name="Picture Placeholder 2">
            <a:extLst>
              <a:ext uri="{FF2B5EF4-FFF2-40B4-BE49-F238E27FC236}">
                <a16:creationId xmlns:a16="http://schemas.microsoft.com/office/drawing/2014/main" id="{D03353DF-1711-5A45-A76E-726C78A41AAD}"/>
              </a:ext>
            </a:extLst>
          </p:cNvPr>
          <p:cNvSpPr>
            <a:spLocks noGrp="1"/>
          </p:cNvSpPr>
          <p:nvPr>
            <p:ph type="pic" sz="quarter" idx="40"/>
          </p:nvPr>
        </p:nvSpPr>
        <p:spPr>
          <a:xfrm>
            <a:off x="9212400"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8" name="Text Placeholder 16">
            <a:extLst>
              <a:ext uri="{FF2B5EF4-FFF2-40B4-BE49-F238E27FC236}">
                <a16:creationId xmlns:a16="http://schemas.microsoft.com/office/drawing/2014/main" id="{CBA0F8F6-6A61-9843-9558-10BFD1891235}"/>
              </a:ext>
            </a:extLst>
          </p:cNvPr>
          <p:cNvSpPr>
            <a:spLocks noGrp="1"/>
          </p:cNvSpPr>
          <p:nvPr>
            <p:ph type="body" sz="quarter" idx="18" hasCustomPrompt="1"/>
          </p:nvPr>
        </p:nvSpPr>
        <p:spPr>
          <a:xfrm>
            <a:off x="305561"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B51B33A6-EECE-9343-9630-464EF332B7C5}"/>
              </a:ext>
            </a:extLst>
          </p:cNvPr>
          <p:cNvSpPr>
            <a:spLocks noGrp="1"/>
          </p:cNvSpPr>
          <p:nvPr>
            <p:ph type="body" sz="quarter" idx="25" hasCustomPrompt="1"/>
          </p:nvPr>
        </p:nvSpPr>
        <p:spPr>
          <a:xfrm>
            <a:off x="6243453"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2" name="Text Placeholder 16">
            <a:extLst>
              <a:ext uri="{FF2B5EF4-FFF2-40B4-BE49-F238E27FC236}">
                <a16:creationId xmlns:a16="http://schemas.microsoft.com/office/drawing/2014/main" id="{7F5159CC-226F-494B-9420-C780DE7F2D80}"/>
              </a:ext>
            </a:extLst>
          </p:cNvPr>
          <p:cNvSpPr>
            <a:spLocks noGrp="1"/>
          </p:cNvSpPr>
          <p:nvPr>
            <p:ph type="body" sz="quarter" idx="30" hasCustomPrompt="1"/>
          </p:nvPr>
        </p:nvSpPr>
        <p:spPr>
          <a:xfrm>
            <a:off x="327450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5" name="Text Placeholder 16">
            <a:extLst>
              <a:ext uri="{FF2B5EF4-FFF2-40B4-BE49-F238E27FC236}">
                <a16:creationId xmlns:a16="http://schemas.microsoft.com/office/drawing/2014/main" id="{4FC00EB7-3318-2A4F-BF05-85E4633DA26D}"/>
              </a:ext>
            </a:extLst>
          </p:cNvPr>
          <p:cNvSpPr>
            <a:spLocks noGrp="1"/>
          </p:cNvSpPr>
          <p:nvPr>
            <p:ph type="body" sz="quarter" idx="32" hasCustomPrompt="1"/>
          </p:nvPr>
        </p:nvSpPr>
        <p:spPr>
          <a:xfrm>
            <a:off x="92124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6" name="Text Placeholder 9">
            <a:extLst>
              <a:ext uri="{FF2B5EF4-FFF2-40B4-BE49-F238E27FC236}">
                <a16:creationId xmlns:a16="http://schemas.microsoft.com/office/drawing/2014/main" id="{02194771-AC2E-B148-AB76-52A2824C1432}"/>
              </a:ext>
            </a:extLst>
          </p:cNvPr>
          <p:cNvSpPr>
            <a:spLocks noGrp="1"/>
          </p:cNvSpPr>
          <p:nvPr>
            <p:ph type="body" sz="quarter" idx="41"/>
          </p:nvPr>
        </p:nvSpPr>
        <p:spPr>
          <a:xfrm>
            <a:off x="301752"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9">
            <a:extLst>
              <a:ext uri="{FF2B5EF4-FFF2-40B4-BE49-F238E27FC236}">
                <a16:creationId xmlns:a16="http://schemas.microsoft.com/office/drawing/2014/main" id="{011118F2-734E-064B-89DE-9DD6D58E32C3}"/>
              </a:ext>
            </a:extLst>
          </p:cNvPr>
          <p:cNvSpPr>
            <a:spLocks noGrp="1"/>
          </p:cNvSpPr>
          <p:nvPr>
            <p:ph type="body" sz="quarter" idx="35"/>
          </p:nvPr>
        </p:nvSpPr>
        <p:spPr>
          <a:xfrm>
            <a:off x="3271968"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9">
            <a:extLst>
              <a:ext uri="{FF2B5EF4-FFF2-40B4-BE49-F238E27FC236}">
                <a16:creationId xmlns:a16="http://schemas.microsoft.com/office/drawing/2014/main" id="{DDA2D5DC-037C-0547-A503-BB553F9D0E20}"/>
              </a:ext>
            </a:extLst>
          </p:cNvPr>
          <p:cNvSpPr>
            <a:spLocks noGrp="1"/>
          </p:cNvSpPr>
          <p:nvPr>
            <p:ph type="body" sz="quarter" idx="42"/>
          </p:nvPr>
        </p:nvSpPr>
        <p:spPr>
          <a:xfrm>
            <a:off x="6242184"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9">
            <a:extLst>
              <a:ext uri="{FF2B5EF4-FFF2-40B4-BE49-F238E27FC236}">
                <a16:creationId xmlns:a16="http://schemas.microsoft.com/office/drawing/2014/main" id="{0713487C-513F-0C4B-948A-0BE40CA6EAB0}"/>
              </a:ext>
            </a:extLst>
          </p:cNvPr>
          <p:cNvSpPr>
            <a:spLocks noGrp="1"/>
          </p:cNvSpPr>
          <p:nvPr>
            <p:ph type="body" sz="quarter" idx="37"/>
          </p:nvPr>
        </p:nvSpPr>
        <p:spPr>
          <a:xfrm>
            <a:off x="9212400"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6070924"/>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68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va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AE295B9-AC94-4AA9-8C8B-0C846FA73448}"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29" name="Text Placeholder 16">
            <a:extLst>
              <a:ext uri="{FF2B5EF4-FFF2-40B4-BE49-F238E27FC236}">
                <a16:creationId xmlns:a16="http://schemas.microsoft.com/office/drawing/2014/main" id="{9FF702D4-B98B-C148-90CE-C2BCC372175C}"/>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9" name="Picture Placeholder 2">
            <a:extLst>
              <a:ext uri="{FF2B5EF4-FFF2-40B4-BE49-F238E27FC236}">
                <a16:creationId xmlns:a16="http://schemas.microsoft.com/office/drawing/2014/main" id="{A53E2544-7F60-4ECF-8078-48286AFFE28C}"/>
              </a:ext>
            </a:extLst>
          </p:cNvPr>
          <p:cNvSpPr>
            <a:spLocks noGrp="1"/>
          </p:cNvSpPr>
          <p:nvPr>
            <p:ph type="pic" sz="quarter" idx="29"/>
          </p:nvPr>
        </p:nvSpPr>
        <p:spPr>
          <a:xfrm>
            <a:off x="3047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8" name="Picture Placeholder 2">
            <a:extLst>
              <a:ext uri="{FF2B5EF4-FFF2-40B4-BE49-F238E27FC236}">
                <a16:creationId xmlns:a16="http://schemas.microsoft.com/office/drawing/2014/main" id="{2EACD1E7-67E4-4379-806E-EF5226C77EF0}"/>
              </a:ext>
            </a:extLst>
          </p:cNvPr>
          <p:cNvSpPr>
            <a:spLocks noGrp="1"/>
          </p:cNvSpPr>
          <p:nvPr>
            <p:ph type="pic" sz="quarter" idx="38"/>
          </p:nvPr>
        </p:nvSpPr>
        <p:spPr>
          <a:xfrm>
            <a:off x="32739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0" name="Picture Placeholder 2">
            <a:extLst>
              <a:ext uri="{FF2B5EF4-FFF2-40B4-BE49-F238E27FC236}">
                <a16:creationId xmlns:a16="http://schemas.microsoft.com/office/drawing/2014/main" id="{C17407CC-C27C-4059-8476-6AC968E27F00}"/>
              </a:ext>
            </a:extLst>
          </p:cNvPr>
          <p:cNvSpPr>
            <a:spLocks noGrp="1"/>
          </p:cNvSpPr>
          <p:nvPr>
            <p:ph type="pic" sz="quarter" idx="39"/>
          </p:nvPr>
        </p:nvSpPr>
        <p:spPr>
          <a:xfrm>
            <a:off x="62431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2" name="Picture Placeholder 2">
            <a:extLst>
              <a:ext uri="{FF2B5EF4-FFF2-40B4-BE49-F238E27FC236}">
                <a16:creationId xmlns:a16="http://schemas.microsoft.com/office/drawing/2014/main" id="{F75B8DCC-5099-4A2A-93C0-DD81ECEEE7AA}"/>
              </a:ext>
            </a:extLst>
          </p:cNvPr>
          <p:cNvSpPr>
            <a:spLocks noGrp="1"/>
          </p:cNvSpPr>
          <p:nvPr>
            <p:ph type="pic" sz="quarter" idx="40"/>
          </p:nvPr>
        </p:nvSpPr>
        <p:spPr>
          <a:xfrm>
            <a:off x="9212400"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5" name="Text Placeholder 16">
            <a:extLst>
              <a:ext uri="{FF2B5EF4-FFF2-40B4-BE49-F238E27FC236}">
                <a16:creationId xmlns:a16="http://schemas.microsoft.com/office/drawing/2014/main" id="{C029FDB8-E0D3-4463-BD9B-7A38E7445911}"/>
              </a:ext>
            </a:extLst>
          </p:cNvPr>
          <p:cNvSpPr>
            <a:spLocks noGrp="1"/>
          </p:cNvSpPr>
          <p:nvPr>
            <p:ph type="body" sz="quarter" idx="18" hasCustomPrompt="1"/>
          </p:nvPr>
        </p:nvSpPr>
        <p:spPr>
          <a:xfrm>
            <a:off x="305561"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6" name="Text Placeholder 16">
            <a:extLst>
              <a:ext uri="{FF2B5EF4-FFF2-40B4-BE49-F238E27FC236}">
                <a16:creationId xmlns:a16="http://schemas.microsoft.com/office/drawing/2014/main" id="{C9F8AD5C-B6E8-40C8-ABAE-8C2C5EFE2D02}"/>
              </a:ext>
            </a:extLst>
          </p:cNvPr>
          <p:cNvSpPr>
            <a:spLocks noGrp="1"/>
          </p:cNvSpPr>
          <p:nvPr>
            <p:ph type="body" sz="quarter" idx="25" hasCustomPrompt="1"/>
          </p:nvPr>
        </p:nvSpPr>
        <p:spPr>
          <a:xfrm>
            <a:off x="6243453"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7" name="Text Placeholder 16">
            <a:extLst>
              <a:ext uri="{FF2B5EF4-FFF2-40B4-BE49-F238E27FC236}">
                <a16:creationId xmlns:a16="http://schemas.microsoft.com/office/drawing/2014/main" id="{693C7B50-4FDA-4323-BF87-D71D77B453BB}"/>
              </a:ext>
            </a:extLst>
          </p:cNvPr>
          <p:cNvSpPr>
            <a:spLocks noGrp="1"/>
          </p:cNvSpPr>
          <p:nvPr>
            <p:ph type="body" sz="quarter" idx="30" hasCustomPrompt="1"/>
          </p:nvPr>
        </p:nvSpPr>
        <p:spPr>
          <a:xfrm>
            <a:off x="3274507"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8" name="Text Placeholder 16">
            <a:extLst>
              <a:ext uri="{FF2B5EF4-FFF2-40B4-BE49-F238E27FC236}">
                <a16:creationId xmlns:a16="http://schemas.microsoft.com/office/drawing/2014/main" id="{D82D812B-12DA-4B62-B3A3-68A74E2E02C0}"/>
              </a:ext>
            </a:extLst>
          </p:cNvPr>
          <p:cNvSpPr>
            <a:spLocks noGrp="1"/>
          </p:cNvSpPr>
          <p:nvPr>
            <p:ph type="body" sz="quarter" idx="32" hasCustomPrompt="1"/>
          </p:nvPr>
        </p:nvSpPr>
        <p:spPr>
          <a:xfrm>
            <a:off x="9212400"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9" name="Text Placeholder 9">
            <a:extLst>
              <a:ext uri="{FF2B5EF4-FFF2-40B4-BE49-F238E27FC236}">
                <a16:creationId xmlns:a16="http://schemas.microsoft.com/office/drawing/2014/main" id="{EC54BDD5-C42A-4433-85E0-E52F310BD531}"/>
              </a:ext>
            </a:extLst>
          </p:cNvPr>
          <p:cNvSpPr>
            <a:spLocks noGrp="1"/>
          </p:cNvSpPr>
          <p:nvPr>
            <p:ph type="body" sz="quarter" idx="41"/>
          </p:nvPr>
        </p:nvSpPr>
        <p:spPr>
          <a:xfrm>
            <a:off x="301752"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9">
            <a:extLst>
              <a:ext uri="{FF2B5EF4-FFF2-40B4-BE49-F238E27FC236}">
                <a16:creationId xmlns:a16="http://schemas.microsoft.com/office/drawing/2014/main" id="{2E438E99-FA1A-406B-8F20-D5E5EBF4EC9F}"/>
              </a:ext>
            </a:extLst>
          </p:cNvPr>
          <p:cNvSpPr>
            <a:spLocks noGrp="1"/>
          </p:cNvSpPr>
          <p:nvPr>
            <p:ph type="body" sz="quarter" idx="35"/>
          </p:nvPr>
        </p:nvSpPr>
        <p:spPr>
          <a:xfrm>
            <a:off x="3271968"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9">
            <a:extLst>
              <a:ext uri="{FF2B5EF4-FFF2-40B4-BE49-F238E27FC236}">
                <a16:creationId xmlns:a16="http://schemas.microsoft.com/office/drawing/2014/main" id="{7679D3AA-D5B7-4AA7-A1CF-D2D0B96BDF2F}"/>
              </a:ext>
            </a:extLst>
          </p:cNvPr>
          <p:cNvSpPr>
            <a:spLocks noGrp="1"/>
          </p:cNvSpPr>
          <p:nvPr>
            <p:ph type="body" sz="quarter" idx="42"/>
          </p:nvPr>
        </p:nvSpPr>
        <p:spPr>
          <a:xfrm>
            <a:off x="6242184"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9">
            <a:extLst>
              <a:ext uri="{FF2B5EF4-FFF2-40B4-BE49-F238E27FC236}">
                <a16:creationId xmlns:a16="http://schemas.microsoft.com/office/drawing/2014/main" id="{8A0BA23F-15DF-41A7-9E10-1357DE8F75E1}"/>
              </a:ext>
            </a:extLst>
          </p:cNvPr>
          <p:cNvSpPr>
            <a:spLocks noGrp="1"/>
          </p:cNvSpPr>
          <p:nvPr>
            <p:ph type="body" sz="quarter" idx="37"/>
          </p:nvPr>
        </p:nvSpPr>
        <p:spPr>
          <a:xfrm>
            <a:off x="9212400"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7956083"/>
      </p:ext>
    </p:extLst>
  </p:cSld>
  <p:clrMapOvr>
    <a:masterClrMapping/>
  </p:clrMapOvr>
  <p:extLst>
    <p:ext uri="{DCECCB84-F9BA-43D5-87BE-67443E8EF086}">
      <p15:sldGuideLst xmlns:p15="http://schemas.microsoft.com/office/powerpoint/2012/main">
        <p15:guide id="1" pos="2016" userDrawn="1">
          <p15:clr>
            <a:srgbClr val="FBAE40"/>
          </p15:clr>
        </p15:guide>
        <p15:guide id="2" pos="5664" userDrawn="1">
          <p15:clr>
            <a:srgbClr val="FBAE40"/>
          </p15:clr>
        </p15:guide>
        <p15:guide id="3" pos="3840">
          <p15:clr>
            <a:srgbClr val="FBAE40"/>
          </p15:clr>
        </p15:guide>
        <p15:guide id="4" orient="horz" pos="26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 and CV 2">
    <p:spTree>
      <p:nvGrpSpPr>
        <p:cNvPr id="1" name=""/>
        <p:cNvGrpSpPr/>
        <p:nvPr/>
      </p:nvGrpSpPr>
      <p:grpSpPr>
        <a:xfrm>
          <a:off x="0" y="0"/>
          <a:ext cx="0" cy="0"/>
          <a:chOff x="0" y="0"/>
          <a:chExt cx="0" cy="0"/>
        </a:xfrm>
      </p:grpSpPr>
      <p:sp>
        <p:nvSpPr>
          <p:cNvPr id="54" name="Text Placeholder 9">
            <a:extLst>
              <a:ext uri="{FF2B5EF4-FFF2-40B4-BE49-F238E27FC236}">
                <a16:creationId xmlns:a16="http://schemas.microsoft.com/office/drawing/2014/main" id="{3BAACDBF-816B-014E-8174-43193D185189}"/>
              </a:ext>
            </a:extLst>
          </p:cNvPr>
          <p:cNvSpPr>
            <a:spLocks noGrp="1"/>
          </p:cNvSpPr>
          <p:nvPr>
            <p:ph type="body" sz="quarter" idx="40"/>
          </p:nvPr>
        </p:nvSpPr>
        <p:spPr>
          <a:xfrm>
            <a:off x="310133"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9">
            <a:extLst>
              <a:ext uri="{FF2B5EF4-FFF2-40B4-BE49-F238E27FC236}">
                <a16:creationId xmlns:a16="http://schemas.microsoft.com/office/drawing/2014/main" id="{0485C8F9-98D0-8E46-BC6B-FB45F53E50EC}"/>
              </a:ext>
            </a:extLst>
          </p:cNvPr>
          <p:cNvSpPr>
            <a:spLocks noGrp="1"/>
          </p:cNvSpPr>
          <p:nvPr>
            <p:ph type="body" sz="quarter" idx="44"/>
          </p:nvPr>
        </p:nvSpPr>
        <p:spPr>
          <a:xfrm>
            <a:off x="6238800"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9262524-6F8F-4AF4-A313-C68F4F62A532}"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pPr/>
              <a:t>‹#›</a:t>
            </a:fld>
            <a:endParaRPr lang="en-US"/>
          </a:p>
        </p:txBody>
      </p:sp>
      <p:sp>
        <p:nvSpPr>
          <p:cNvPr id="20" name="Text Placeholder 16">
            <a:extLst>
              <a:ext uri="{FF2B5EF4-FFF2-40B4-BE49-F238E27FC236}">
                <a16:creationId xmlns:a16="http://schemas.microsoft.com/office/drawing/2014/main" id="{377C70E7-C646-3243-98B3-CAFCC054E84E}"/>
              </a:ext>
            </a:extLst>
          </p:cNvPr>
          <p:cNvSpPr>
            <a:spLocks noGrp="1"/>
          </p:cNvSpPr>
          <p:nvPr>
            <p:ph type="body" sz="quarter" idx="18" hasCustomPrompt="1"/>
          </p:nvPr>
        </p:nvSpPr>
        <p:spPr>
          <a:xfrm>
            <a:off x="3090860"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0" name="Text Placeholder 16">
            <a:extLst>
              <a:ext uri="{FF2B5EF4-FFF2-40B4-BE49-F238E27FC236}">
                <a16:creationId xmlns:a16="http://schemas.microsoft.com/office/drawing/2014/main" id="{EAF48F5D-B9A8-454A-B74C-837EB7CCE934}"/>
              </a:ext>
            </a:extLst>
          </p:cNvPr>
          <p:cNvSpPr>
            <a:spLocks noGrp="1"/>
          </p:cNvSpPr>
          <p:nvPr>
            <p:ph type="body" sz="quarter" idx="39" hasCustomPrompt="1"/>
          </p:nvPr>
        </p:nvSpPr>
        <p:spPr>
          <a:xfrm>
            <a:off x="3090860" y="2267950"/>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7" name="Text Placeholder 16">
            <a:extLst>
              <a:ext uri="{FF2B5EF4-FFF2-40B4-BE49-F238E27FC236}">
                <a16:creationId xmlns:a16="http://schemas.microsoft.com/office/drawing/2014/main" id="{EFC51AB8-2504-4E85-8B34-0935C4625160}"/>
              </a:ext>
            </a:extLst>
          </p:cNvPr>
          <p:cNvSpPr>
            <a:spLocks noGrp="1"/>
          </p:cNvSpPr>
          <p:nvPr>
            <p:ph type="body" sz="quarter" idx="45" hasCustomPrompt="1"/>
          </p:nvPr>
        </p:nvSpPr>
        <p:spPr>
          <a:xfrm>
            <a:off x="9032443"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18" name="Text Placeholder 16">
            <a:extLst>
              <a:ext uri="{FF2B5EF4-FFF2-40B4-BE49-F238E27FC236}">
                <a16:creationId xmlns:a16="http://schemas.microsoft.com/office/drawing/2014/main" id="{4F6DDAA5-73D5-4116-B092-6A34EA26516D}"/>
              </a:ext>
            </a:extLst>
          </p:cNvPr>
          <p:cNvSpPr>
            <a:spLocks noGrp="1"/>
          </p:cNvSpPr>
          <p:nvPr>
            <p:ph type="body" sz="quarter" idx="46" hasCustomPrompt="1"/>
          </p:nvPr>
        </p:nvSpPr>
        <p:spPr>
          <a:xfrm>
            <a:off x="9032443" y="2267950"/>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1" name="Picture Placeholder 2">
            <a:extLst>
              <a:ext uri="{FF2B5EF4-FFF2-40B4-BE49-F238E27FC236}">
                <a16:creationId xmlns:a16="http://schemas.microsoft.com/office/drawing/2014/main" id="{7FE4E7A4-7D75-4860-BC68-329F6D25EEBF}"/>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22" name="Picture Placeholder 2">
            <a:extLst>
              <a:ext uri="{FF2B5EF4-FFF2-40B4-BE49-F238E27FC236}">
                <a16:creationId xmlns:a16="http://schemas.microsoft.com/office/drawing/2014/main" id="{87379471-7D1B-4CA8-A591-4AF0A8961342}"/>
              </a:ext>
            </a:extLst>
          </p:cNvPr>
          <p:cNvSpPr>
            <a:spLocks noGrp="1" noChangeAspect="1"/>
          </p:cNvSpPr>
          <p:nvPr>
            <p:ph type="pic" sz="quarter" idx="33"/>
          </p:nvPr>
        </p:nvSpPr>
        <p:spPr>
          <a:xfrm>
            <a:off x="6243200" y="1562100"/>
            <a:ext cx="2674800" cy="1850449"/>
          </a:xfrm>
          <a:solidFill>
            <a:schemeClr val="bg2"/>
          </a:solid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273216510"/>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71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o and CV 4">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2D803C73-8196-A048-A9C8-4717EFAC2444}"/>
              </a:ext>
            </a:extLst>
          </p:cNvPr>
          <p:cNvSpPr>
            <a:spLocks noGrp="1"/>
          </p:cNvSpPr>
          <p:nvPr>
            <p:ph type="body" sz="quarter" idx="43"/>
          </p:nvPr>
        </p:nvSpPr>
        <p:spPr>
          <a:xfrm>
            <a:off x="310133"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0D8FD39-68E8-4ED9-B6AE-CA75147AC84E}"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pPr/>
              <a:t>‹#›</a:t>
            </a:fld>
            <a:endParaRPr lang="en-US"/>
          </a:p>
        </p:txBody>
      </p:sp>
      <p:sp>
        <p:nvSpPr>
          <p:cNvPr id="19" name="Picture Placeholder 2">
            <a:extLst>
              <a:ext uri="{FF2B5EF4-FFF2-40B4-BE49-F238E27FC236}">
                <a16:creationId xmlns:a16="http://schemas.microsoft.com/office/drawing/2014/main" id="{A0C40D96-D68B-234F-A797-AA96D082354C}"/>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70EE84AA-AACD-4F39-999D-70C7C2C402C4}"/>
              </a:ext>
            </a:extLst>
          </p:cNvPr>
          <p:cNvSpPr>
            <a:spLocks noGrp="1"/>
          </p:cNvSpPr>
          <p:nvPr>
            <p:ph type="body" sz="quarter" idx="18" hasCustomPrompt="1"/>
          </p:nvPr>
        </p:nvSpPr>
        <p:spPr>
          <a:xfrm>
            <a:off x="426383"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9" name="Text Placeholder 16">
            <a:extLst>
              <a:ext uri="{FF2B5EF4-FFF2-40B4-BE49-F238E27FC236}">
                <a16:creationId xmlns:a16="http://schemas.microsoft.com/office/drawing/2014/main" id="{F593B0EA-24B7-477C-BD9F-22495D8E7D1E}"/>
              </a:ext>
            </a:extLst>
          </p:cNvPr>
          <p:cNvSpPr>
            <a:spLocks noGrp="1"/>
          </p:cNvSpPr>
          <p:nvPr>
            <p:ph type="body" sz="quarter" idx="39" hasCustomPrompt="1"/>
          </p:nvPr>
        </p:nvSpPr>
        <p:spPr>
          <a:xfrm>
            <a:off x="426383"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31" name="Text Placeholder 9">
            <a:extLst>
              <a:ext uri="{FF2B5EF4-FFF2-40B4-BE49-F238E27FC236}">
                <a16:creationId xmlns:a16="http://schemas.microsoft.com/office/drawing/2014/main" id="{E652386D-CF1A-4917-B8A9-90FC618B7D71}"/>
              </a:ext>
            </a:extLst>
          </p:cNvPr>
          <p:cNvSpPr>
            <a:spLocks noGrp="1"/>
          </p:cNvSpPr>
          <p:nvPr>
            <p:ph type="body" sz="quarter" idx="44"/>
          </p:nvPr>
        </p:nvSpPr>
        <p:spPr>
          <a:xfrm>
            <a:off x="3282071"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Picture Placeholder 2">
            <a:extLst>
              <a:ext uri="{FF2B5EF4-FFF2-40B4-BE49-F238E27FC236}">
                <a16:creationId xmlns:a16="http://schemas.microsoft.com/office/drawing/2014/main" id="{A52885A1-E3FC-4299-9541-140CF40B4653}"/>
              </a:ext>
            </a:extLst>
          </p:cNvPr>
          <p:cNvSpPr>
            <a:spLocks noGrp="1" noChangeAspect="1"/>
          </p:cNvSpPr>
          <p:nvPr>
            <p:ph type="pic" sz="quarter" idx="45"/>
          </p:nvPr>
        </p:nvSpPr>
        <p:spPr>
          <a:xfrm>
            <a:off x="3276738"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39" name="Text Placeholder 16">
            <a:extLst>
              <a:ext uri="{FF2B5EF4-FFF2-40B4-BE49-F238E27FC236}">
                <a16:creationId xmlns:a16="http://schemas.microsoft.com/office/drawing/2014/main" id="{DE491E19-64BC-41B2-861A-5A18B1087824}"/>
              </a:ext>
            </a:extLst>
          </p:cNvPr>
          <p:cNvSpPr>
            <a:spLocks noGrp="1"/>
          </p:cNvSpPr>
          <p:nvPr>
            <p:ph type="body" sz="quarter" idx="46" hasCustomPrompt="1"/>
          </p:nvPr>
        </p:nvSpPr>
        <p:spPr>
          <a:xfrm>
            <a:off x="3398321"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5" name="Text Placeholder 16">
            <a:extLst>
              <a:ext uri="{FF2B5EF4-FFF2-40B4-BE49-F238E27FC236}">
                <a16:creationId xmlns:a16="http://schemas.microsoft.com/office/drawing/2014/main" id="{FE62504A-8FB4-4797-BAB0-B57D3012FD38}"/>
              </a:ext>
            </a:extLst>
          </p:cNvPr>
          <p:cNvSpPr>
            <a:spLocks noGrp="1"/>
          </p:cNvSpPr>
          <p:nvPr>
            <p:ph type="body" sz="quarter" idx="47" hasCustomPrompt="1"/>
          </p:nvPr>
        </p:nvSpPr>
        <p:spPr>
          <a:xfrm>
            <a:off x="3398321"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46" name="Text Placeholder 9">
            <a:extLst>
              <a:ext uri="{FF2B5EF4-FFF2-40B4-BE49-F238E27FC236}">
                <a16:creationId xmlns:a16="http://schemas.microsoft.com/office/drawing/2014/main" id="{D366FF58-55F1-4FFF-B1DE-1CE8FF16C999}"/>
              </a:ext>
            </a:extLst>
          </p:cNvPr>
          <p:cNvSpPr>
            <a:spLocks noGrp="1"/>
          </p:cNvSpPr>
          <p:nvPr>
            <p:ph type="body" sz="quarter" idx="48"/>
          </p:nvPr>
        </p:nvSpPr>
        <p:spPr>
          <a:xfrm>
            <a:off x="6254009"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Picture Placeholder 2">
            <a:extLst>
              <a:ext uri="{FF2B5EF4-FFF2-40B4-BE49-F238E27FC236}">
                <a16:creationId xmlns:a16="http://schemas.microsoft.com/office/drawing/2014/main" id="{68FE54CA-55C7-47D8-9936-2848F38FF0DD}"/>
              </a:ext>
            </a:extLst>
          </p:cNvPr>
          <p:cNvSpPr>
            <a:spLocks noGrp="1" noChangeAspect="1"/>
          </p:cNvSpPr>
          <p:nvPr>
            <p:ph type="pic" sz="quarter" idx="49"/>
          </p:nvPr>
        </p:nvSpPr>
        <p:spPr>
          <a:xfrm>
            <a:off x="6248676"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50" name="Text Placeholder 16">
            <a:extLst>
              <a:ext uri="{FF2B5EF4-FFF2-40B4-BE49-F238E27FC236}">
                <a16:creationId xmlns:a16="http://schemas.microsoft.com/office/drawing/2014/main" id="{6532EC7A-2F50-4A29-9ECC-E4A2966E4B9D}"/>
              </a:ext>
            </a:extLst>
          </p:cNvPr>
          <p:cNvSpPr>
            <a:spLocks noGrp="1"/>
          </p:cNvSpPr>
          <p:nvPr>
            <p:ph type="body" sz="quarter" idx="50" hasCustomPrompt="1"/>
          </p:nvPr>
        </p:nvSpPr>
        <p:spPr>
          <a:xfrm>
            <a:off x="6370259"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1" name="Text Placeholder 16">
            <a:extLst>
              <a:ext uri="{FF2B5EF4-FFF2-40B4-BE49-F238E27FC236}">
                <a16:creationId xmlns:a16="http://schemas.microsoft.com/office/drawing/2014/main" id="{875E6220-08CF-46F1-B3C6-7D472A74E67D}"/>
              </a:ext>
            </a:extLst>
          </p:cNvPr>
          <p:cNvSpPr>
            <a:spLocks noGrp="1"/>
          </p:cNvSpPr>
          <p:nvPr>
            <p:ph type="body" sz="quarter" idx="51" hasCustomPrompt="1"/>
          </p:nvPr>
        </p:nvSpPr>
        <p:spPr>
          <a:xfrm>
            <a:off x="6370259"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52" name="Text Placeholder 9">
            <a:extLst>
              <a:ext uri="{FF2B5EF4-FFF2-40B4-BE49-F238E27FC236}">
                <a16:creationId xmlns:a16="http://schemas.microsoft.com/office/drawing/2014/main" id="{1A79A91C-1E0E-4DF2-9EDB-439543CDB891}"/>
              </a:ext>
            </a:extLst>
          </p:cNvPr>
          <p:cNvSpPr>
            <a:spLocks noGrp="1"/>
          </p:cNvSpPr>
          <p:nvPr>
            <p:ph type="body" sz="quarter" idx="52"/>
          </p:nvPr>
        </p:nvSpPr>
        <p:spPr>
          <a:xfrm>
            <a:off x="9210634"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Picture Placeholder 2">
            <a:extLst>
              <a:ext uri="{FF2B5EF4-FFF2-40B4-BE49-F238E27FC236}">
                <a16:creationId xmlns:a16="http://schemas.microsoft.com/office/drawing/2014/main" id="{C4CFE51B-1C68-46F8-940F-2EFBBE5B0A1A}"/>
              </a:ext>
            </a:extLst>
          </p:cNvPr>
          <p:cNvSpPr>
            <a:spLocks noGrp="1" noChangeAspect="1"/>
          </p:cNvSpPr>
          <p:nvPr>
            <p:ph type="pic" sz="quarter" idx="53"/>
          </p:nvPr>
        </p:nvSpPr>
        <p:spPr>
          <a:xfrm>
            <a:off x="9205301"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54" name="Text Placeholder 16">
            <a:extLst>
              <a:ext uri="{FF2B5EF4-FFF2-40B4-BE49-F238E27FC236}">
                <a16:creationId xmlns:a16="http://schemas.microsoft.com/office/drawing/2014/main" id="{A28A0206-21E9-4EAE-912A-6550C7CF91FB}"/>
              </a:ext>
            </a:extLst>
          </p:cNvPr>
          <p:cNvSpPr>
            <a:spLocks noGrp="1"/>
          </p:cNvSpPr>
          <p:nvPr>
            <p:ph type="body" sz="quarter" idx="54" hasCustomPrompt="1"/>
          </p:nvPr>
        </p:nvSpPr>
        <p:spPr>
          <a:xfrm>
            <a:off x="9326884"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5" name="Text Placeholder 16">
            <a:extLst>
              <a:ext uri="{FF2B5EF4-FFF2-40B4-BE49-F238E27FC236}">
                <a16:creationId xmlns:a16="http://schemas.microsoft.com/office/drawing/2014/main" id="{6936F662-49CF-4355-8A02-D27843891F09}"/>
              </a:ext>
            </a:extLst>
          </p:cNvPr>
          <p:cNvSpPr>
            <a:spLocks noGrp="1"/>
          </p:cNvSpPr>
          <p:nvPr>
            <p:ph type="body" sz="quarter" idx="55" hasCustomPrompt="1"/>
          </p:nvPr>
        </p:nvSpPr>
        <p:spPr>
          <a:xfrm>
            <a:off x="9326884"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Tree>
    <p:extLst>
      <p:ext uri="{BB962C8B-B14F-4D97-AF65-F5344CB8AC3E}">
        <p14:creationId xmlns:p14="http://schemas.microsoft.com/office/powerpoint/2010/main" val="1111233177"/>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orld map - offic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9BABA76B-DD01-4B66-881B-DAB7FE360643}"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pPr/>
              <a:t>‹#›</a:t>
            </a:fld>
            <a:endParaRPr lang="en-US"/>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a:solidFill>
                  <a:srgbClr val="777877"/>
                </a:solidFill>
                <a:latin typeface="Arial" panose="020B0604020202020204" pitchFamily="34" charset="0"/>
                <a:cs typeface="Arial" panose="020B0604020202020204" pitchFamily="34" charset="0"/>
              </a:rPr>
              <a:t>Mazars correspondents and representative offices</a:t>
            </a:r>
          </a:p>
        </p:txBody>
      </p:sp>
      <p:pic>
        <p:nvPicPr>
          <p:cNvPr id="2" name="Picture 1">
            <a:extLst>
              <a:ext uri="{FF2B5EF4-FFF2-40B4-BE49-F238E27FC236}">
                <a16:creationId xmlns:a16="http://schemas.microsoft.com/office/drawing/2014/main" id="{6FD7E15B-7242-446C-8370-A0684D1EF62E}"/>
              </a:ext>
            </a:extLst>
          </p:cNvPr>
          <p:cNvPicPr>
            <a:picLocks noChangeAspect="1"/>
          </p:cNvPicPr>
          <p:nvPr userDrawn="1"/>
        </p:nvPicPr>
        <p:blipFill rotWithShape="1">
          <a:blip r:embed="rId2"/>
          <a:srcRect b="14391"/>
          <a:stretch/>
        </p:blipFill>
        <p:spPr>
          <a:xfrm>
            <a:off x="1258548" y="9138"/>
            <a:ext cx="9674902" cy="5855403"/>
          </a:xfrm>
          <a:prstGeom prst="rect">
            <a:avLst/>
          </a:prstGeom>
        </p:spPr>
      </p:pic>
    </p:spTree>
    <p:extLst>
      <p:ext uri="{BB962C8B-B14F-4D97-AF65-F5344CB8AC3E}">
        <p14:creationId xmlns:p14="http://schemas.microsoft.com/office/powerpoint/2010/main" val="63396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D1DAE0B-D90A-4916-9B8F-B7342B47B0F8}"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27609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orld map - offices with countrynam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64357BF-63AC-47F6-B7A8-CFEF9B7EA227}"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pPr/>
              <a:t>‹#›</a:t>
            </a:fld>
            <a:endParaRPr lang="en-US"/>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a:solidFill>
                  <a:srgbClr val="777877"/>
                </a:solidFill>
                <a:latin typeface="Arial" panose="020B0604020202020204" pitchFamily="34" charset="0"/>
                <a:cs typeface="Arial" panose="020B0604020202020204" pitchFamily="34" charset="0"/>
              </a:rPr>
              <a:t>Mazars correspondents and representative offices</a:t>
            </a:r>
          </a:p>
        </p:txBody>
      </p:sp>
      <p:pic>
        <p:nvPicPr>
          <p:cNvPr id="2" name="Picture 1">
            <a:extLst>
              <a:ext uri="{FF2B5EF4-FFF2-40B4-BE49-F238E27FC236}">
                <a16:creationId xmlns:a16="http://schemas.microsoft.com/office/drawing/2014/main" id="{BC4B2A03-7767-4979-9359-508160B967C3}"/>
              </a:ext>
            </a:extLst>
          </p:cNvPr>
          <p:cNvPicPr>
            <a:picLocks noChangeAspect="1"/>
          </p:cNvPicPr>
          <p:nvPr userDrawn="1"/>
        </p:nvPicPr>
        <p:blipFill>
          <a:blip r:embed="rId2"/>
          <a:srcRect t="15114" b="15114"/>
          <a:stretch/>
        </p:blipFill>
        <p:spPr>
          <a:xfrm>
            <a:off x="1032" y="1266702"/>
            <a:ext cx="8310155" cy="4098991"/>
          </a:xfrm>
          <a:prstGeom prst="rect">
            <a:avLst/>
          </a:prstGeom>
        </p:spPr>
      </p:pic>
      <p:pic>
        <p:nvPicPr>
          <p:cNvPr id="3" name="Picture 2" descr="Text&#10;&#10;Description automatically generated">
            <a:extLst>
              <a:ext uri="{FF2B5EF4-FFF2-40B4-BE49-F238E27FC236}">
                <a16:creationId xmlns:a16="http://schemas.microsoft.com/office/drawing/2014/main" id="{BD5F7B38-8AC6-467C-9BDA-4EF5C5EAC456}"/>
              </a:ext>
            </a:extLst>
          </p:cNvPr>
          <p:cNvPicPr>
            <a:picLocks noChangeAspect="1"/>
          </p:cNvPicPr>
          <p:nvPr userDrawn="1"/>
        </p:nvPicPr>
        <p:blipFill rotWithShape="1">
          <a:blip r:embed="rId3"/>
          <a:srcRect r="48576" b="41712"/>
          <a:stretch/>
        </p:blipFill>
        <p:spPr>
          <a:xfrm>
            <a:off x="7212288" y="213746"/>
            <a:ext cx="4590320" cy="2995307"/>
          </a:xfrm>
          <a:prstGeom prst="rect">
            <a:avLst/>
          </a:prstGeom>
        </p:spPr>
      </p:pic>
      <p:pic>
        <p:nvPicPr>
          <p:cNvPr id="11" name="Picture 10" descr="Text&#10;&#10;Description automatically generated">
            <a:extLst>
              <a:ext uri="{FF2B5EF4-FFF2-40B4-BE49-F238E27FC236}">
                <a16:creationId xmlns:a16="http://schemas.microsoft.com/office/drawing/2014/main" id="{A63F1DA9-3657-4E39-94D2-09D6625C3A15}"/>
              </a:ext>
            </a:extLst>
          </p:cNvPr>
          <p:cNvPicPr>
            <a:picLocks noChangeAspect="1"/>
          </p:cNvPicPr>
          <p:nvPr userDrawn="1"/>
        </p:nvPicPr>
        <p:blipFill rotWithShape="1">
          <a:blip r:embed="rId3"/>
          <a:srcRect l="52300" t="6232" r="7639" b="41712"/>
          <a:stretch/>
        </p:blipFill>
        <p:spPr>
          <a:xfrm>
            <a:off x="8311187" y="3209053"/>
            <a:ext cx="3576013" cy="2675073"/>
          </a:xfrm>
          <a:prstGeom prst="rect">
            <a:avLst/>
          </a:prstGeom>
        </p:spPr>
      </p:pic>
    </p:spTree>
    <p:extLst>
      <p:ext uri="{BB962C8B-B14F-4D97-AF65-F5344CB8AC3E}">
        <p14:creationId xmlns:p14="http://schemas.microsoft.com/office/powerpoint/2010/main" val="1834617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C33598D2-81DC-4F1B-8FD8-AB443D9100CD}"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3" name="Chart Placeholder 2">
            <a:extLst>
              <a:ext uri="{FF2B5EF4-FFF2-40B4-BE49-F238E27FC236}">
                <a16:creationId xmlns:a16="http://schemas.microsoft.com/office/drawing/2014/main" id="{36746BEF-FED5-264E-A9E3-777FE39D208A}"/>
              </a:ext>
            </a:extLst>
          </p:cNvPr>
          <p:cNvSpPr>
            <a:spLocks noGrp="1"/>
          </p:cNvSpPr>
          <p:nvPr>
            <p:ph type="chart" sz="quarter" idx="23"/>
          </p:nvPr>
        </p:nvSpPr>
        <p:spPr>
          <a:xfrm>
            <a:off x="6240463" y="2438400"/>
            <a:ext cx="5646735" cy="3619500"/>
          </a:xfrm>
          <a:solidFill>
            <a:srgbClr val="E4F1FB"/>
          </a:solidFill>
        </p:spPr>
        <p:txBody>
          <a:bodyPr lIns="72000" rIns="72000"/>
          <a:lstStyle/>
          <a:p>
            <a:r>
              <a:rPr lang="en-US"/>
              <a:t>Click icon to add chart</a:t>
            </a:r>
            <a:endParaRPr lang="en-US" dirty="0"/>
          </a:p>
        </p:txBody>
      </p:sp>
      <p:sp>
        <p:nvSpPr>
          <p:cNvPr id="11" name="Text Placeholder 16">
            <a:extLst>
              <a:ext uri="{FF2B5EF4-FFF2-40B4-BE49-F238E27FC236}">
                <a16:creationId xmlns:a16="http://schemas.microsoft.com/office/drawing/2014/main" id="{43C9D6CE-C1CA-2949-A340-45855EA0E02B}"/>
              </a:ext>
            </a:extLst>
          </p:cNvPr>
          <p:cNvSpPr>
            <a:spLocks noGrp="1"/>
          </p:cNvSpPr>
          <p:nvPr>
            <p:ph type="body" sz="quarter" idx="18" hasCustomPrompt="1"/>
          </p:nvPr>
        </p:nvSpPr>
        <p:spPr>
          <a:xfrm>
            <a:off x="304800" y="2439120"/>
            <a:ext cx="5642610" cy="33415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56273F7-A257-3940-8133-598251D96C88}"/>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648" y="30755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9">
            <a:extLst>
              <a:ext uri="{FF2B5EF4-FFF2-40B4-BE49-F238E27FC236}">
                <a16:creationId xmlns:a16="http://schemas.microsoft.com/office/drawing/2014/main" id="{1C872A2A-2BA9-224D-870F-3FA77E6563FB}"/>
              </a:ext>
            </a:extLst>
          </p:cNvPr>
          <p:cNvSpPr>
            <a:spLocks noGrp="1"/>
          </p:cNvSpPr>
          <p:nvPr>
            <p:ph type="body" sz="quarter" idx="24"/>
          </p:nvPr>
        </p:nvSpPr>
        <p:spPr>
          <a:xfrm>
            <a:off x="304800" y="2786725"/>
            <a:ext cx="5646735"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413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1619958-4A49-42CB-A51F-0C428FB7FB37}"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Tree>
    <p:extLst>
      <p:ext uri="{BB962C8B-B14F-4D97-AF65-F5344CB8AC3E}">
        <p14:creationId xmlns:p14="http://schemas.microsoft.com/office/powerpoint/2010/main" val="2417449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368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1DC3B708-61C4-6243-A067-1D49CFA7FB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A8102FF3-4C12-46A1-94F2-5B9D14EEDEEC}"/>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03:</a:t>
            </a:r>
            <a:endParaRPr lang="en-GB" dirty="0" err="1"/>
          </a:p>
        </p:txBody>
      </p:sp>
    </p:spTree>
    <p:extLst>
      <p:ext uri="{BB962C8B-B14F-4D97-AF65-F5344CB8AC3E}">
        <p14:creationId xmlns:p14="http://schemas.microsoft.com/office/powerpoint/2010/main" val="3835529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F86C243-E457-3747-8CCB-1C8FB1E0535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CDB689AC-A500-43DF-856E-F4021E87E3E0}"/>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04:</a:t>
            </a:r>
            <a:endParaRPr lang="en-GB" dirty="0" err="1"/>
          </a:p>
        </p:txBody>
      </p:sp>
    </p:spTree>
    <p:extLst>
      <p:ext uri="{BB962C8B-B14F-4D97-AF65-F5344CB8AC3E}">
        <p14:creationId xmlns:p14="http://schemas.microsoft.com/office/powerpoint/2010/main" val="3452030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y editable divider slide (Arial)">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Add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dirty="0"/>
              <a:t>xx</a:t>
            </a:r>
          </a:p>
        </p:txBody>
      </p:sp>
    </p:spTree>
    <p:extLst>
      <p:ext uri="{BB962C8B-B14F-4D97-AF65-F5344CB8AC3E}">
        <p14:creationId xmlns:p14="http://schemas.microsoft.com/office/powerpoint/2010/main" val="2298678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6259" y="304800"/>
            <a:ext cx="2201900" cy="1911327"/>
          </a:xfrm>
          <a:prstGeom prst="rect">
            <a:avLst/>
          </a:prstGeom>
        </p:spPr>
      </p:pic>
      <p:sp>
        <p:nvSpPr>
          <p:cNvPr id="8" name="Text Placeholder 24">
            <a:extLst>
              <a:ext uri="{FF2B5EF4-FFF2-40B4-BE49-F238E27FC236}">
                <a16:creationId xmlns:a16="http://schemas.microsoft.com/office/drawing/2014/main" id="{BB6C793C-2A2F-5C46-AFA5-BEE0A075E293}"/>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9B64B323-E0E5-4788-A9F4-ACD08B810DD7}"/>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01:</a:t>
            </a:r>
            <a:endParaRPr lang="en-GB" dirty="0" err="1"/>
          </a:p>
        </p:txBody>
      </p:sp>
    </p:spTree>
    <p:extLst>
      <p:ext uri="{BB962C8B-B14F-4D97-AF65-F5344CB8AC3E}">
        <p14:creationId xmlns:p14="http://schemas.microsoft.com/office/powerpoint/2010/main" val="3339471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911ADC3B-DB8F-F34D-AADF-F9C7D9830D0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54D84401-8470-4E88-839D-6C3FA39527CA}"/>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02:</a:t>
            </a:r>
            <a:endParaRPr lang="en-GB" dirty="0" err="1"/>
          </a:p>
        </p:txBody>
      </p:sp>
    </p:spTree>
    <p:extLst>
      <p:ext uri="{BB962C8B-B14F-4D97-AF65-F5344CB8AC3E}">
        <p14:creationId xmlns:p14="http://schemas.microsoft.com/office/powerpoint/2010/main" val="3882996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1DC3B708-61C4-6243-A067-1D49CFA7FB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A8102FF3-4C12-46A1-94F2-5B9D14EEDEEC}"/>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03:</a:t>
            </a:r>
            <a:endParaRPr lang="en-GB" dirty="0" err="1"/>
          </a:p>
        </p:txBody>
      </p:sp>
    </p:spTree>
    <p:extLst>
      <p:ext uri="{BB962C8B-B14F-4D97-AF65-F5344CB8AC3E}">
        <p14:creationId xmlns:p14="http://schemas.microsoft.com/office/powerpoint/2010/main" val="70752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72CD3E45-B4DE-463C-A1C5-F88D3BB8023C}"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A3409F4-F70E-416B-8329-421CDB7E2983}"/>
              </a:ext>
            </a:extLst>
          </p:cNvPr>
          <p:cNvSpPr>
            <a:spLocks noGrp="1"/>
          </p:cNvSpPr>
          <p:nvPr>
            <p:ph sz="quarter" idx="29"/>
          </p:nvPr>
        </p:nvSpPr>
        <p:spPr>
          <a:xfrm>
            <a:off x="304800" y="2786725"/>
            <a:ext cx="5648400" cy="3272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5EA38DBD-DD5A-42FC-B389-7D2058ECB307}"/>
              </a:ext>
            </a:extLst>
          </p:cNvPr>
          <p:cNvSpPr>
            <a:spLocks noGrp="1"/>
          </p:cNvSpPr>
          <p:nvPr>
            <p:ph sz="quarter" idx="30"/>
          </p:nvPr>
        </p:nvSpPr>
        <p:spPr>
          <a:xfrm>
            <a:off x="6238800" y="2786725"/>
            <a:ext cx="5648400" cy="3272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68C8CEEC-183A-4AA9-B6BC-4DF1B7A3DC4D}"/>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2114670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F86C243-E457-3747-8CCB-1C8FB1E0535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CDB689AC-A500-43DF-856E-F4021E87E3E0}"/>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04:</a:t>
            </a:r>
            <a:endParaRPr lang="en-GB" dirty="0" err="1"/>
          </a:p>
        </p:txBody>
      </p:sp>
    </p:spTree>
    <p:extLst>
      <p:ext uri="{BB962C8B-B14F-4D97-AF65-F5344CB8AC3E}">
        <p14:creationId xmlns:p14="http://schemas.microsoft.com/office/powerpoint/2010/main" val="1959808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20D2222F-C267-984B-BCCE-B7AC8E33C06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BA6B3EF2-9EB5-2047-8EBC-EF7980238492}"/>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Box 12">
            <a:extLst>
              <a:ext uri="{FF2B5EF4-FFF2-40B4-BE49-F238E27FC236}">
                <a16:creationId xmlns:a16="http://schemas.microsoft.com/office/drawing/2014/main" id="{93B36512-F2FF-E84A-897C-2368C099712A}"/>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435876AA-2990-4D8A-8C6A-6FF7C5D0DB66}"/>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05:</a:t>
            </a:r>
            <a:endParaRPr lang="en-GB" dirty="0" err="1"/>
          </a:p>
        </p:txBody>
      </p:sp>
    </p:spTree>
    <p:extLst>
      <p:ext uri="{BB962C8B-B14F-4D97-AF65-F5344CB8AC3E}">
        <p14:creationId xmlns:p14="http://schemas.microsoft.com/office/powerpoint/2010/main" val="3615040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0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689BADFA-06D7-804C-BB3E-9FF08519F9B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9CA0726D-CC67-964B-A9F4-B673A414300E}"/>
              </a:ext>
            </a:extLst>
          </p:cNvPr>
          <p:cNvSpPr>
            <a:spLocks noGrp="1"/>
          </p:cNvSpPr>
          <p:nvPr>
            <p:ph type="body" sz="quarter" idx="14" hasCustomPrompt="1"/>
          </p:nvPr>
        </p:nvSpPr>
        <p:spPr>
          <a:xfrm>
            <a:off x="304800" y="2021942"/>
            <a:ext cx="5646738" cy="415498"/>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A7E8E20-2B15-9949-AC7C-6456777ED58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DC675535-8A82-44CE-92DA-5F7A52C486A6}"/>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06:</a:t>
            </a:r>
            <a:endParaRPr lang="en-GB" dirty="0" err="1"/>
          </a:p>
        </p:txBody>
      </p:sp>
    </p:spTree>
    <p:extLst>
      <p:ext uri="{BB962C8B-B14F-4D97-AF65-F5344CB8AC3E}">
        <p14:creationId xmlns:p14="http://schemas.microsoft.com/office/powerpoint/2010/main" val="199392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0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4E5E168-4DC0-DD40-B207-BABE8F0A64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554646D-94E8-164F-A160-3973B207204B}"/>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2D51AA5D-1CD9-7742-A453-72FEB8F77ADB}"/>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34A6E0E3-4CE6-4BA5-A02E-DC2EEE0E1EEB}"/>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07:</a:t>
            </a:r>
            <a:endParaRPr lang="en-GB" dirty="0" err="1"/>
          </a:p>
        </p:txBody>
      </p:sp>
    </p:spTree>
    <p:extLst>
      <p:ext uri="{BB962C8B-B14F-4D97-AF65-F5344CB8AC3E}">
        <p14:creationId xmlns:p14="http://schemas.microsoft.com/office/powerpoint/2010/main" val="3064646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0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1B261C28-0AFC-9B4A-AD16-3471C3A0E03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6F23FA79-ABBF-1C45-8994-B975AEFF5284}"/>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79F95E6-8C3D-A645-A0E2-A40B68EDEA6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DF1B1F56-9189-4EF4-AFC9-3090DE0C43CF}"/>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08:</a:t>
            </a:r>
            <a:endParaRPr lang="en-GB" dirty="0" err="1"/>
          </a:p>
        </p:txBody>
      </p:sp>
    </p:spTree>
    <p:extLst>
      <p:ext uri="{BB962C8B-B14F-4D97-AF65-F5344CB8AC3E}">
        <p14:creationId xmlns:p14="http://schemas.microsoft.com/office/powerpoint/2010/main" val="2383089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0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F3379CDB-3466-6948-8C87-DDDB4909B18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7C4EF84E-D24D-FE41-8928-1144D0591B0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D12E60C5-76DD-0C40-99CD-F404A08A665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770DDB40-1F69-4596-B8A2-A4BAAEAD25BB}"/>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09:</a:t>
            </a:r>
            <a:endParaRPr lang="en-GB" dirty="0" err="1"/>
          </a:p>
        </p:txBody>
      </p:sp>
    </p:spTree>
    <p:extLst>
      <p:ext uri="{BB962C8B-B14F-4D97-AF65-F5344CB8AC3E}">
        <p14:creationId xmlns:p14="http://schemas.microsoft.com/office/powerpoint/2010/main" val="3579612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1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9BCBC768-05B1-924A-B45E-FC109F543E9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880B1BB-0B66-9B46-8403-0F984A2C2FAC}"/>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B27F26A-F6FD-F849-9727-1E1F3ABF55EA}"/>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AA479A70-862A-4377-A095-A373AEF18422}"/>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10:</a:t>
            </a:r>
            <a:endParaRPr lang="en-GB" dirty="0" err="1"/>
          </a:p>
        </p:txBody>
      </p:sp>
    </p:spTree>
    <p:extLst>
      <p:ext uri="{BB962C8B-B14F-4D97-AF65-F5344CB8AC3E}">
        <p14:creationId xmlns:p14="http://schemas.microsoft.com/office/powerpoint/2010/main" val="1709734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1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74BBD920-16A6-264C-BDE9-2C24B2190B2D}"/>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C84206AE-697C-FF4A-92C6-5222A40CB8F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06A67F-E1DB-074B-BA48-1941E67DA386}"/>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37B75E1C-0A3B-41CF-AD37-851A6C0EF6DA}"/>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11:</a:t>
            </a:r>
            <a:endParaRPr lang="en-GB" dirty="0" err="1"/>
          </a:p>
        </p:txBody>
      </p:sp>
    </p:spTree>
    <p:extLst>
      <p:ext uri="{BB962C8B-B14F-4D97-AF65-F5344CB8AC3E}">
        <p14:creationId xmlns:p14="http://schemas.microsoft.com/office/powerpoint/2010/main" val="3940593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1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520BF2E-E929-9F45-829A-3AC5FFD896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1D67074E-8380-9A45-A459-C72678840D11}"/>
              </a:ext>
            </a:extLst>
          </p:cNvPr>
          <p:cNvSpPr>
            <a:spLocks noGrp="1"/>
          </p:cNvSpPr>
          <p:nvPr>
            <p:ph type="body" sz="quarter" idx="14" hasCustomPrompt="1"/>
          </p:nvPr>
        </p:nvSpPr>
        <p:spPr>
          <a:xfrm>
            <a:off x="30480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8A88A061-C04A-4247-9B06-EED4D4A1F012}"/>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EBE994DD-5E95-430E-81F2-051ED420305C}"/>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12:</a:t>
            </a:r>
            <a:endParaRPr lang="en-GB" dirty="0" err="1"/>
          </a:p>
        </p:txBody>
      </p:sp>
    </p:spTree>
    <p:extLst>
      <p:ext uri="{BB962C8B-B14F-4D97-AF65-F5344CB8AC3E}">
        <p14:creationId xmlns:p14="http://schemas.microsoft.com/office/powerpoint/2010/main" val="2051140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1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181E252E-8539-F84D-BED8-C04417BB203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7F4DFFA-0B79-4A43-BD2E-7D03896684B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049423F-0248-6846-8252-14353C04273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550A1AFA-2FC6-4E65-9254-73885DCDE663}"/>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13:</a:t>
            </a:r>
            <a:endParaRPr lang="en-GB" dirty="0" err="1"/>
          </a:p>
        </p:txBody>
      </p:sp>
    </p:spTree>
    <p:extLst>
      <p:ext uri="{BB962C8B-B14F-4D97-AF65-F5344CB8AC3E}">
        <p14:creationId xmlns:p14="http://schemas.microsoft.com/office/powerpoint/2010/main" val="28773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25D4E73-EA77-4CD2-BC21-CD340B41BF87}"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6565658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1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BBF1A66F-D948-3240-831D-E4B183018AA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D55E38CF-9ED8-694B-A641-F8667D7F0AB0}"/>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8CE1A79-9926-364F-801B-06FAB58D4CB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2ECD0735-46B3-4727-AA65-553FEEDB5AC5}"/>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14:</a:t>
            </a:r>
            <a:endParaRPr lang="en-GB" dirty="0" err="1"/>
          </a:p>
        </p:txBody>
      </p:sp>
    </p:spTree>
    <p:extLst>
      <p:ext uri="{BB962C8B-B14F-4D97-AF65-F5344CB8AC3E}">
        <p14:creationId xmlns:p14="http://schemas.microsoft.com/office/powerpoint/2010/main" val="107603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1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4E8893-1D66-B74B-BB2C-F6163E61A553}"/>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618FF17-1306-FC42-BCF8-810C80E5E10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BEE025E-4633-C048-A4DF-723E9C6DE6E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4935C601-AE74-4C01-BCFB-DF17E1081AD1}"/>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15:</a:t>
            </a:r>
            <a:endParaRPr lang="en-GB" dirty="0" err="1"/>
          </a:p>
        </p:txBody>
      </p:sp>
    </p:spTree>
    <p:extLst>
      <p:ext uri="{BB962C8B-B14F-4D97-AF65-F5344CB8AC3E}">
        <p14:creationId xmlns:p14="http://schemas.microsoft.com/office/powerpoint/2010/main" val="242445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1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5D1EE0F-64D8-7C44-8F1A-3934942402D0}"/>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4E756921-7065-F14E-BEF9-3BE98258151B}"/>
              </a:ext>
            </a:extLst>
          </p:cNvPr>
          <p:cNvSpPr>
            <a:spLocks noGrp="1"/>
          </p:cNvSpPr>
          <p:nvPr>
            <p:ph type="body" sz="quarter" idx="14" hasCustomPrompt="1"/>
          </p:nvPr>
        </p:nvSpPr>
        <p:spPr>
          <a:xfrm>
            <a:off x="304800" y="2021942"/>
            <a:ext cx="5646739"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E0184798-F2E5-3C40-AA78-7BA98992A2C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6BF9CC7E-E991-4E83-93DC-714FFDF58185}"/>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16:</a:t>
            </a:r>
            <a:endParaRPr lang="en-GB" dirty="0" err="1"/>
          </a:p>
        </p:txBody>
      </p:sp>
    </p:spTree>
    <p:extLst>
      <p:ext uri="{BB962C8B-B14F-4D97-AF65-F5344CB8AC3E}">
        <p14:creationId xmlns:p14="http://schemas.microsoft.com/office/powerpoint/2010/main" val="1295952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1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090E8DF4-917E-A14A-9960-5AACB304A022}"/>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5221E8A-0640-1446-94CB-7667188D9FE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5FA2C232-E828-F94F-BE08-A2DDB4E298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F601B1C5-4953-4293-8C1C-F3171F7FB160}"/>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17:</a:t>
            </a:r>
            <a:endParaRPr lang="en-GB" dirty="0" err="1"/>
          </a:p>
        </p:txBody>
      </p:sp>
    </p:spTree>
    <p:extLst>
      <p:ext uri="{BB962C8B-B14F-4D97-AF65-F5344CB8AC3E}">
        <p14:creationId xmlns:p14="http://schemas.microsoft.com/office/powerpoint/2010/main" val="1256717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1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BD0336B0-4662-3B45-8C82-54FC5CDC354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03D6F9E-91E8-C645-8320-31FB89EA0A5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546DBF-9AB7-C043-A8C4-F6E1C63FC89E}"/>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4AC78F3D-C6C7-41ED-91E7-F4335EC8C155}"/>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18:</a:t>
            </a:r>
            <a:endParaRPr lang="en-GB" dirty="0" err="1"/>
          </a:p>
        </p:txBody>
      </p:sp>
    </p:spTree>
    <p:extLst>
      <p:ext uri="{BB962C8B-B14F-4D97-AF65-F5344CB8AC3E}">
        <p14:creationId xmlns:p14="http://schemas.microsoft.com/office/powerpoint/2010/main" val="2981522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1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F6B59E60-762A-5141-9D41-311BC5A39E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28F10127-DD25-CF4E-905C-01E7124AD3B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D8CD729-D0A3-9348-A870-15B5275F839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B67EB373-1162-4BB1-93ED-1DBF9E215B92}"/>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19:</a:t>
            </a:r>
            <a:endParaRPr lang="en-GB" dirty="0" err="1"/>
          </a:p>
        </p:txBody>
      </p:sp>
    </p:spTree>
    <p:extLst>
      <p:ext uri="{BB962C8B-B14F-4D97-AF65-F5344CB8AC3E}">
        <p14:creationId xmlns:p14="http://schemas.microsoft.com/office/powerpoint/2010/main" val="31089911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2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1CF0619-D967-FF4D-8149-065F221070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35904660-6307-4840-95E0-DD542C6D427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DC3DB1D-E368-3541-9681-C90E6AB2F72F}"/>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D2B452F9-A173-4238-8638-87188D1AB5B2}"/>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20:</a:t>
            </a:r>
            <a:endParaRPr lang="en-GB" dirty="0" err="1"/>
          </a:p>
        </p:txBody>
      </p:sp>
    </p:spTree>
    <p:extLst>
      <p:ext uri="{BB962C8B-B14F-4D97-AF65-F5344CB8AC3E}">
        <p14:creationId xmlns:p14="http://schemas.microsoft.com/office/powerpoint/2010/main" val="3082739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4800"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Date, Year</a:t>
            </a:r>
          </a:p>
        </p:txBody>
      </p:sp>
      <p:sp>
        <p:nvSpPr>
          <p:cNvPr id="13" name="TextBox 12">
            <a:extLst>
              <a:ext uri="{FF2B5EF4-FFF2-40B4-BE49-F238E27FC236}">
                <a16:creationId xmlns:a16="http://schemas.microsoft.com/office/drawing/2014/main" id="{B88419C5-06E9-7D49-9C33-7DD2C218C137}"/>
              </a:ext>
            </a:extLst>
          </p:cNvPr>
          <p:cNvSpPr txBox="1"/>
          <p:nvPr userDrawn="1"/>
        </p:nvSpPr>
        <p:spPr>
          <a:xfrm>
            <a:off x="-3788228" y="0"/>
            <a:ext cx="3657600" cy="2677656"/>
          </a:xfrm>
          <a:prstGeom prst="rect">
            <a:avLst/>
          </a:prstGeom>
          <a:noFill/>
        </p:spPr>
        <p:txBody>
          <a:bodyPr wrap="square" lIns="0" rtlCol="0">
            <a:noAutofit/>
          </a:bodyPr>
          <a:lstStyle/>
          <a:p>
            <a:pPr algn="l"/>
            <a:r>
              <a:rPr lang="en-US" sz="1400" b="1" dirty="0">
                <a:solidFill>
                  <a:srgbClr val="FF0000"/>
                </a:solidFill>
              </a:rPr>
              <a:t>TITLE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Right hand side: Select and insert a picture</a:t>
            </a:r>
          </a:p>
          <a:p>
            <a:pPr marL="342900" indent="-342900" algn="l">
              <a:buFont typeface="+mj-lt"/>
              <a:buAutoNum type="arabicPeriod"/>
            </a:pPr>
            <a:r>
              <a:rPr lang="en-US" sz="1400" dirty="0">
                <a:solidFill>
                  <a:srgbClr val="FF0000"/>
                </a:solidFill>
              </a:rPr>
              <a:t>Left hand side: Right-click the background and select ‘Format Background’. Choose a </a:t>
            </a:r>
            <a:r>
              <a:rPr lang="en-US" sz="1400" kern="1200" dirty="0">
                <a:solidFill>
                  <a:srgbClr val="FF0000"/>
                </a:solidFill>
                <a:latin typeface="+mn-lt"/>
                <a:ea typeface="+mn-ea"/>
                <a:cs typeface="+mn-cs"/>
              </a:rPr>
              <a:t>color for the background using the color picker tool: </a:t>
            </a:r>
            <a:r>
              <a:rPr lang="en-US" sz="1400" kern="1200" dirty="0">
                <a:solidFill>
                  <a:schemeClr val="tx2"/>
                </a:solidFill>
                <a:latin typeface="+mn-lt"/>
                <a:ea typeface="+mn-ea"/>
                <a:cs typeface="+mn-cs"/>
                <a:hlinkClick r:id="rId2">
                  <a:extLst>
                    <a:ext uri="{A12FA001-AC4F-418D-AE19-62706E023703}">
                      <ahyp:hlinkClr xmlns:ahyp="http://schemas.microsoft.com/office/drawing/2018/hyperlinkcolor" xmlns="" val="tx"/>
                    </a:ext>
                  </a:extLst>
                </a:hlinkClick>
              </a:rPr>
              <a:t>https://colourpicker.mazars.com/</a:t>
            </a:r>
            <a:r>
              <a:rPr lang="en-US" sz="1400" kern="1200" dirty="0">
                <a:solidFill>
                  <a:schemeClr val="tx2"/>
                </a:solidFill>
                <a:latin typeface="+mn-lt"/>
                <a:ea typeface="+mn-ea"/>
                <a:cs typeface="+mn-cs"/>
              </a:rPr>
              <a:t> Log in: </a:t>
            </a:r>
            <a:r>
              <a:rPr lang="en-US" sz="1400" kern="1200" dirty="0" err="1">
                <a:solidFill>
                  <a:schemeClr val="tx2"/>
                </a:solidFill>
                <a:latin typeface="+mn-lt"/>
                <a:ea typeface="+mn-ea"/>
                <a:cs typeface="+mn-cs"/>
              </a:rPr>
              <a:t>mazarsbrand</a:t>
            </a:r>
            <a:r>
              <a:rPr lang="en-US" sz="1400" kern="1200" dirty="0">
                <a:solidFill>
                  <a:schemeClr val="tx2"/>
                </a:solidFill>
                <a:latin typeface="+mn-lt"/>
                <a:ea typeface="+mn-ea"/>
                <a:cs typeface="+mn-cs"/>
              </a:rPr>
              <a:t>, p/w: colourpicker2020)</a:t>
            </a:r>
            <a:endParaRPr lang="en-GB" sz="1400" kern="1200" dirty="0">
              <a:solidFill>
                <a:schemeClr val="tx2"/>
              </a:solidFill>
              <a:latin typeface="+mn-lt"/>
              <a:ea typeface="+mn-ea"/>
              <a:cs typeface="+mn-cs"/>
            </a:endParaRPr>
          </a:p>
          <a:p>
            <a:pPr marL="342900" indent="-342900" algn="l">
              <a:buFont typeface="+mj-lt"/>
              <a:buAutoNum type="arabicPeriod"/>
            </a:pPr>
            <a:r>
              <a:rPr lang="en-GB" sz="1400" kern="1200" dirty="0">
                <a:solidFill>
                  <a:srgbClr val="FF0000"/>
                </a:solidFill>
                <a:latin typeface="+mn-lt"/>
                <a:ea typeface="+mn-ea"/>
                <a:cs typeface="+mn-cs"/>
              </a:rPr>
              <a:t>F</a:t>
            </a:r>
            <a:r>
              <a:rPr lang="en-US" sz="1400" dirty="0">
                <a:solidFill>
                  <a:srgbClr val="FF0000"/>
                </a:solidFill>
              </a:rPr>
              <a:t>ill in text boxes with correct information</a:t>
            </a:r>
          </a:p>
        </p:txBody>
      </p:sp>
      <p:sp>
        <p:nvSpPr>
          <p:cNvPr id="2" name="Rectangle 1">
            <a:extLst>
              <a:ext uri="{FF2B5EF4-FFF2-40B4-BE49-F238E27FC236}">
                <a16:creationId xmlns:a16="http://schemas.microsoft.com/office/drawing/2014/main" id="{A227B7A1-FF68-44BD-9F00-EE476869677F}"/>
              </a:ext>
            </a:extLst>
          </p:cNvPr>
          <p:cNvSpPr/>
          <p:nvPr userDrawn="1"/>
        </p:nvSpPr>
        <p:spPr>
          <a:xfrm>
            <a:off x="-64855" y="6030568"/>
            <a:ext cx="12669809"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94541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userDrawn="1">
          <p15:clr>
            <a:srgbClr val="FBAE40"/>
          </p15:clr>
        </p15:guide>
        <p15:guide id="4" orient="horz" pos="98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ull picture 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1" y="0"/>
            <a:ext cx="12192000" cy="6057900"/>
          </a:xfrm>
          <a:solidFill>
            <a:schemeClr val="bg2"/>
          </a:solidFill>
        </p:spPr>
        <p:txBody>
          <a:bodyPr anchor="ctr">
            <a:noAutofit/>
          </a:bodyPr>
          <a:lstStyle>
            <a:lvl1pPr marL="0" indent="0" algn="ctr">
              <a:buNone/>
              <a:defRPr/>
            </a:lvl1pPr>
          </a:lstStyle>
          <a:p>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3836" cy="360000"/>
          </a:xfrm>
        </p:spPr>
        <p:txBody>
          <a:bodyPr lIns="0" tIns="0" rIns="0">
            <a:noAutofit/>
          </a:bodyPr>
          <a:lstStyle>
            <a:lvl1pPr marL="0" indent="0">
              <a:buNone/>
              <a:defRPr sz="24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566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17702" y="3429213"/>
            <a:ext cx="5633836" cy="360000"/>
          </a:xfrm>
        </p:spPr>
        <p:txBody>
          <a:bodyPr lIns="0" tIns="0" rIns="0">
            <a:noAutofit/>
          </a:bodyPr>
          <a:lstStyle>
            <a:lvl1pPr marL="0" indent="0">
              <a:buNone/>
              <a:defRPr sz="18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Date, Year</a:t>
            </a:r>
          </a:p>
        </p:txBody>
      </p:sp>
      <p:sp>
        <p:nvSpPr>
          <p:cNvPr id="13" name="TextBox 12">
            <a:extLst>
              <a:ext uri="{FF2B5EF4-FFF2-40B4-BE49-F238E27FC236}">
                <a16:creationId xmlns:a16="http://schemas.microsoft.com/office/drawing/2014/main" id="{017A0FB1-3D0A-984B-94BE-700D3564661A}"/>
              </a:ext>
            </a:extLst>
          </p:cNvPr>
          <p:cNvSpPr txBox="1"/>
          <p:nvPr userDrawn="1"/>
        </p:nvSpPr>
        <p:spPr>
          <a:xfrm>
            <a:off x="-3788228" y="0"/>
            <a:ext cx="3657600" cy="1815882"/>
          </a:xfrm>
          <a:prstGeom prst="rect">
            <a:avLst/>
          </a:prstGeom>
          <a:noFill/>
        </p:spPr>
        <p:txBody>
          <a:bodyPr wrap="square" lIns="0" rtlCol="0">
            <a:noAutofit/>
          </a:bodyPr>
          <a:lstStyle/>
          <a:p>
            <a:pPr algn="l"/>
            <a:r>
              <a:rPr lang="en-US" sz="1400" b="1" dirty="0">
                <a:solidFill>
                  <a:srgbClr val="FF0000"/>
                </a:solidFill>
              </a:rPr>
              <a:t>TITLE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Select a picture for the background</a:t>
            </a:r>
          </a:p>
          <a:p>
            <a:pPr marL="342900" indent="-342900" algn="l">
              <a:buFont typeface="+mj-lt"/>
              <a:buAutoNum type="arabicPeriod"/>
            </a:pPr>
            <a:r>
              <a:rPr lang="en-US" sz="1400" dirty="0">
                <a:solidFill>
                  <a:srgbClr val="FF0000"/>
                </a:solidFill>
              </a:rPr>
              <a:t>Make sure text is legible on picture</a:t>
            </a:r>
          </a:p>
          <a:p>
            <a:pPr marL="342900" indent="-342900" algn="l">
              <a:buFont typeface="+mj-lt"/>
              <a:buAutoNum type="arabicPeriod"/>
            </a:pPr>
            <a:r>
              <a:rPr lang="en-US" sz="1400" dirty="0">
                <a:solidFill>
                  <a:srgbClr val="FF0000"/>
                </a:solidFill>
              </a:rPr>
              <a:t>Fill in text boxes with correct information</a:t>
            </a:r>
          </a:p>
        </p:txBody>
      </p:sp>
      <p:sp>
        <p:nvSpPr>
          <p:cNvPr id="2" name="Rectangle 1">
            <a:extLst>
              <a:ext uri="{FF2B5EF4-FFF2-40B4-BE49-F238E27FC236}">
                <a16:creationId xmlns:a16="http://schemas.microsoft.com/office/drawing/2014/main" id="{1787DA18-E9EC-4537-8E10-06648A939C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drawing, clock, meter&#10;&#10;Description automatically generated">
            <a:extLst>
              <a:ext uri="{FF2B5EF4-FFF2-40B4-BE49-F238E27FC236}">
                <a16:creationId xmlns:a16="http://schemas.microsoft.com/office/drawing/2014/main" id="{8A43678C-B74E-450F-A65B-95A347B48D64}"/>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01614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p15:clr>
            <a:srgbClr val="FBAE40"/>
          </p15:clr>
        </p15:guide>
        <p15:guide id="4" orient="horz" pos="98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226800" y="208800"/>
            <a:ext cx="5652000" cy="360000"/>
          </a:xfrm>
        </p:spPr>
        <p:txBody>
          <a:bodyPr anchor="ctr"/>
          <a:lstStyle>
            <a:lvl1pPr algn="l" defTabSz="914400" rtl="0" eaLnBrk="1" latinLnBrk="0" hangingPunct="1">
              <a:lnSpc>
                <a:spcPct val="90000"/>
              </a:lnSpc>
              <a:spcBef>
                <a:spcPct val="0"/>
              </a:spcBef>
              <a:buNone/>
              <a:defRPr lang="en-GB" sz="2000" b="1" kern="1200" cap="all" baseline="0" dirty="0">
                <a:solidFill>
                  <a:schemeClr val="tx1"/>
                </a:solidFill>
                <a:latin typeface="+mj-lt"/>
                <a:ea typeface="+mj-ea"/>
                <a:cs typeface="+mj-cs"/>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hasCustomPrompt="1"/>
          </p:nvPr>
        </p:nvSpPr>
        <p:spPr>
          <a:xfrm>
            <a:off x="226800" y="900000"/>
            <a:ext cx="5652000" cy="5040000"/>
          </a:xfrm>
        </p:spPr>
        <p:txBody>
          <a:bodyPr anchor="ctr">
            <a:normAutofit/>
          </a:bodyPr>
          <a:lstStyle>
            <a:lvl1pPr marL="265113" indent="-265113">
              <a:buFont typeface="+mj-lt"/>
              <a:buAutoNum type="arabicPeriod"/>
              <a:defRPr sz="1400" b="0" cap="all"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CONTENTS</a:t>
            </a:r>
          </a:p>
          <a:p>
            <a:pPr lvl="0"/>
            <a:r>
              <a:rPr lang="en-US" dirty="0"/>
              <a:t>CONTENTS</a:t>
            </a:r>
          </a:p>
          <a:p>
            <a:pPr lvl="0"/>
            <a:r>
              <a:rPr lang="en-US" dirty="0"/>
              <a:t>CONTENTS</a:t>
            </a:r>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6097200" y="0"/>
            <a:ext cx="6094800" cy="6858000"/>
          </a:xfrm>
        </p:spPr>
        <p:txBody>
          <a:bodyPr anchor="ctr"/>
          <a:lstStyle>
            <a:lvl1pPr marL="0" indent="0" algn="ctr">
              <a:buNone/>
              <a:defRPr/>
            </a:lvl1pPr>
          </a:lstStyle>
          <a:p>
            <a:r>
              <a:rPr lang="en-US"/>
              <a:t>Click icon to add picture</a:t>
            </a:r>
            <a:endParaRPr lang="en-GB" dirty="0"/>
          </a:p>
        </p:txBody>
      </p:sp>
      <p:sp>
        <p:nvSpPr>
          <p:cNvPr id="9" name="Slide Number Placeholder 8">
            <a:extLst>
              <a:ext uri="{FF2B5EF4-FFF2-40B4-BE49-F238E27FC236}">
                <a16:creationId xmlns:a16="http://schemas.microsoft.com/office/drawing/2014/main" id="{B538F145-25C5-44A1-8460-AED4204F1B1E}"/>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300" dirty="0"/>
          </a:p>
        </p:txBody>
      </p:sp>
    </p:spTree>
    <p:extLst>
      <p:ext uri="{BB962C8B-B14F-4D97-AF65-F5344CB8AC3E}">
        <p14:creationId xmlns:p14="http://schemas.microsoft.com/office/powerpoint/2010/main" val="30700561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56FEA88E-303C-4BCC-AC44-B72B1249E212}"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042145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226800" y="2567649"/>
            <a:ext cx="5652000" cy="900000"/>
          </a:xfrm>
        </p:spPr>
        <p:txBody>
          <a:bodyPr anchor="ctr"/>
          <a:lstStyle>
            <a:lvl1pPr algn="l" defTabSz="914400" rtl="0" eaLnBrk="1" latinLnBrk="0" hangingPunct="1">
              <a:lnSpc>
                <a:spcPct val="90000"/>
              </a:lnSpc>
              <a:spcBef>
                <a:spcPct val="0"/>
              </a:spcBef>
              <a:buNone/>
              <a:defRPr lang="en-GB" sz="2400" b="1" kern="1200" cap="all" baseline="0" dirty="0">
                <a:solidFill>
                  <a:schemeClr val="tx1"/>
                </a:solidFill>
                <a:latin typeface="+mj-lt"/>
                <a:ea typeface="+mj-ea"/>
                <a:cs typeface="+mj-cs"/>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p:nvPr>
        </p:nvSpPr>
        <p:spPr>
          <a:xfrm>
            <a:off x="226800" y="3622203"/>
            <a:ext cx="5652000" cy="540000"/>
          </a:xfrm>
        </p:spPr>
        <p:txBody>
          <a:bodyPr anchor="ctr">
            <a:normAutofit/>
          </a:bodyPr>
          <a:lstStyle>
            <a:lvl1pPr marL="0" indent="0">
              <a:buFont typeface="+mj-lt"/>
              <a:buNone/>
              <a:defRPr sz="1600" b="0" cap="none"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6097200" y="0"/>
            <a:ext cx="6094800" cy="6858000"/>
          </a:xfrm>
        </p:spPr>
        <p:txBody>
          <a:bodyPr anchor="ctr"/>
          <a:lstStyle>
            <a:lvl1pPr marL="0" indent="0" algn="ctr">
              <a:buNone/>
              <a:defRPr/>
            </a:lvl1pPr>
          </a:lstStyle>
          <a:p>
            <a:r>
              <a:rPr lang="en-US"/>
              <a:t>Click icon to add picture</a:t>
            </a:r>
            <a:endParaRPr lang="en-GB" dirty="0"/>
          </a:p>
        </p:txBody>
      </p:sp>
      <p:sp>
        <p:nvSpPr>
          <p:cNvPr id="15" name="TextBox 14">
            <a:extLst>
              <a:ext uri="{FF2B5EF4-FFF2-40B4-BE49-F238E27FC236}">
                <a16:creationId xmlns:a16="http://schemas.microsoft.com/office/drawing/2014/main" id="{56E202D3-424E-4414-B3AE-C61DEF8471A5}"/>
              </a:ext>
            </a:extLst>
          </p:cNvPr>
          <p:cNvSpPr txBox="1"/>
          <p:nvPr userDrawn="1"/>
        </p:nvSpPr>
        <p:spPr>
          <a:xfrm>
            <a:off x="502024" y="6356350"/>
            <a:ext cx="1045663" cy="365125"/>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1200" b="0" i="0" u="none" strike="noStrike" kern="1200" cap="none" spc="100" normalizeH="0" baseline="0" noProof="0" dirty="0">
                <a:ln>
                  <a:noFill/>
                </a:ln>
                <a:solidFill>
                  <a:schemeClr val="accent5"/>
                </a:solidFill>
                <a:effectLst/>
                <a:uLnTx/>
                <a:uFillTx/>
                <a:latin typeface="+mn-lt"/>
                <a:ea typeface="+mn-ea"/>
                <a:cs typeface="+mn-cs"/>
              </a:rPr>
              <a:t> </a:t>
            </a:r>
            <a:r>
              <a:rPr kumimoji="0" lang="en-GB" sz="1200" b="0" i="0" u="none" strike="noStrike" kern="1200" cap="none" spc="300" normalizeH="0" baseline="0" noProof="0" dirty="0">
                <a:ln>
                  <a:noFill/>
                </a:ln>
                <a:solidFill>
                  <a:schemeClr val="accent5"/>
                </a:solidFill>
                <a:effectLst/>
                <a:uLnTx/>
                <a:uFillTx/>
                <a:latin typeface="+mn-lt"/>
                <a:ea typeface="+mn-ea"/>
                <a:cs typeface="+mn-cs"/>
              </a:rPr>
              <a:t>MAZARS</a:t>
            </a:r>
            <a:endParaRPr lang="en-GB" sz="1200" b="0" dirty="0">
              <a:solidFill>
                <a:schemeClr val="accent5"/>
              </a:solidFill>
            </a:endParaRPr>
          </a:p>
        </p:txBody>
      </p:sp>
      <p:sp>
        <p:nvSpPr>
          <p:cNvPr id="17" name="Slide Number Placeholder 16">
            <a:extLst>
              <a:ext uri="{FF2B5EF4-FFF2-40B4-BE49-F238E27FC236}">
                <a16:creationId xmlns:a16="http://schemas.microsoft.com/office/drawing/2014/main" id="{FAD54BC8-3341-48EA-B41B-EF3F5F72073C}"/>
              </a:ext>
            </a:extLst>
          </p:cNvPr>
          <p:cNvSpPr>
            <a:spLocks noGrp="1"/>
          </p:cNvSpPr>
          <p:nvPr>
            <p:ph type="sldNum" sz="quarter" idx="16"/>
          </p:nvPr>
        </p:nvSpPr>
        <p:spPr/>
        <p:txBody>
          <a:bodyPr/>
          <a:lstStyle>
            <a:lvl1pPr algn="r">
              <a:defRPr b="0"/>
            </a:lvl1pPr>
          </a:lstStyle>
          <a:p>
            <a:fld id="{0E153218-3C45-4416-BBD6-D0B8FE588688}" type="slidenum">
              <a:rPr lang="en-GB" smtClean="0"/>
              <a:pPr/>
              <a:t>‹#›</a:t>
            </a:fld>
            <a:endParaRPr lang="en-GB" spc="300" dirty="0"/>
          </a:p>
        </p:txBody>
      </p:sp>
    </p:spTree>
    <p:extLst>
      <p:ext uri="{BB962C8B-B14F-4D97-AF65-F5344CB8AC3E}">
        <p14:creationId xmlns:p14="http://schemas.microsoft.com/office/powerpoint/2010/main" val="2981616073"/>
      </p:ext>
    </p:extLst>
  </p:cSld>
  <p:clrMapOvr>
    <a:masterClrMapping/>
  </p:clrMapOvr>
  <p:transition spd="slow">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2" name="TextBox 1">
            <a:extLst>
              <a:ext uri="{FF2B5EF4-FFF2-40B4-BE49-F238E27FC236}">
                <a16:creationId xmlns:a16="http://schemas.microsoft.com/office/drawing/2014/main" id="{54D84401-8470-4E88-839D-6C3FA39527CA}"/>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t>Section 02:</a:t>
            </a:r>
            <a:endParaRPr lang="en-GB" err="1"/>
          </a:p>
        </p:txBody>
      </p:sp>
    </p:spTree>
    <p:extLst>
      <p:ext uri="{BB962C8B-B14F-4D97-AF65-F5344CB8AC3E}">
        <p14:creationId xmlns:p14="http://schemas.microsoft.com/office/powerpoint/2010/main" val="42759353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ntacts pag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266A5-FED1-F44F-9012-EBB546574190}"/>
              </a:ext>
            </a:extLst>
          </p:cNvPr>
          <p:cNvSpPr txBox="1"/>
          <p:nvPr userDrawn="1"/>
        </p:nvSpPr>
        <p:spPr>
          <a:xfrm>
            <a:off x="-3788228" y="0"/>
            <a:ext cx="3657600" cy="2462213"/>
          </a:xfrm>
          <a:prstGeom prst="rect">
            <a:avLst/>
          </a:prstGeom>
          <a:noFill/>
        </p:spPr>
        <p:txBody>
          <a:bodyPr wrap="square" lIns="0" rtlCol="0">
            <a:noAutofit/>
          </a:bodyPr>
          <a:lstStyle/>
          <a:p>
            <a:pPr algn="l"/>
            <a:r>
              <a:rPr lang="en-US" sz="1400" b="1" dirty="0">
                <a:solidFill>
                  <a:srgbClr val="FF0000"/>
                </a:solidFill>
              </a:rPr>
              <a:t>CLOSING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 we recommend this be the same as the title page or one of our secondary </a:t>
            </a:r>
            <a:r>
              <a:rPr lang="en-US" sz="1400" dirty="0" err="1">
                <a:solidFill>
                  <a:srgbClr val="FF0000"/>
                </a:solidFill>
              </a:rPr>
              <a:t>colours</a:t>
            </a:r>
            <a:endParaRPr lang="en-US" sz="1400" dirty="0">
              <a:solidFill>
                <a:srgbClr val="FF0000"/>
              </a:solidFill>
            </a:endParaRPr>
          </a:p>
          <a:p>
            <a:pPr marL="342900" indent="-342900" algn="l">
              <a:buFont typeface="+mj-lt"/>
              <a:buAutoNum type="arabicPeriod"/>
            </a:pPr>
            <a:r>
              <a:rPr lang="en-US" sz="1400" dirty="0">
                <a:solidFill>
                  <a:srgbClr val="FF0000"/>
                </a:solidFill>
              </a:rPr>
              <a:t>Fill in text boxes with correct information</a:t>
            </a: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DB689AA4-7E82-4138-B21E-185FB1E2F9A3}"/>
              </a:ext>
            </a:extLst>
          </p:cNvPr>
          <p:cNvSpPr txBox="1"/>
          <p:nvPr userDrawn="1"/>
        </p:nvSpPr>
        <p:spPr>
          <a:xfrm>
            <a:off x="288975" y="4424081"/>
            <a:ext cx="5648943" cy="1181717"/>
          </a:xfrm>
          <a:prstGeom prst="rect">
            <a:avLst/>
          </a:prstGeom>
          <a:noFill/>
        </p:spPr>
        <p:txBody>
          <a:bodyPr wrap="square" lIns="0" tIns="0" rIns="0" rtlCol="0">
            <a:noAutofit/>
          </a:bodyPr>
          <a:lstStyle/>
          <a:p>
            <a:pPr marL="0" indent="0">
              <a:buFont typeface="Arial" panose="020B0604020202020204" pitchFamily="34" charset="0"/>
              <a:buNone/>
            </a:pPr>
            <a:r>
              <a:rPr lang="en-US" sz="1000" spc="0" dirty="0">
                <a:solidFill>
                  <a:schemeClr val="bg1"/>
                </a:solidFill>
              </a:rPr>
              <a:t>Mazars is an internationally integrated partnership, </a:t>
            </a:r>
            <a:r>
              <a:rPr lang="en-US" sz="1000" spc="0" dirty="0" err="1">
                <a:solidFill>
                  <a:schemeClr val="bg1"/>
                </a:solidFill>
              </a:rPr>
              <a:t>specialising</a:t>
            </a:r>
            <a:r>
              <a:rPr lang="en-US" sz="1000" spc="0" dirty="0">
                <a:solidFill>
                  <a:schemeClr val="bg1"/>
                </a:solidFill>
              </a:rPr>
              <a:t>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pPr marL="0" indent="0">
              <a:buFont typeface="Arial" panose="020B0604020202020204" pitchFamily="34" charset="0"/>
              <a:buNone/>
            </a:pPr>
            <a:endParaRPr lang="en-US" sz="1000" spc="0" dirty="0">
              <a:solidFill>
                <a:schemeClr val="bg1"/>
              </a:solidFill>
            </a:endParaRPr>
          </a:p>
          <a:p>
            <a:pPr marL="0" indent="0">
              <a:buFont typeface="Arial" panose="020B0604020202020204" pitchFamily="34" charset="0"/>
              <a:buNone/>
            </a:pPr>
            <a:r>
              <a:rPr lang="en-US" sz="800" spc="0" dirty="0">
                <a:solidFill>
                  <a:schemeClr val="bg1"/>
                </a:solidFill>
              </a:rPr>
              <a:t>*where permitted under applicable country laws.</a:t>
            </a:r>
          </a:p>
          <a:p>
            <a:pPr marL="0" indent="0">
              <a:buFont typeface="Arial" panose="020B0604020202020204" pitchFamily="34" charset="0"/>
              <a:buNone/>
            </a:pPr>
            <a:endParaRPr lang="en-GB" sz="600" spc="0" dirty="0">
              <a:solidFill>
                <a:schemeClr val="bg1"/>
              </a:solidFill>
            </a:endParaRPr>
          </a:p>
        </p:txBody>
      </p:sp>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8361" y="5778725"/>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dirty="0"/>
              <a:t>www.mazars.com</a:t>
            </a:r>
          </a:p>
        </p:txBody>
      </p:sp>
      <p:sp>
        <p:nvSpPr>
          <p:cNvPr id="16" name="Content Placeholder 9">
            <a:extLst>
              <a:ext uri="{FF2B5EF4-FFF2-40B4-BE49-F238E27FC236}">
                <a16:creationId xmlns:a16="http://schemas.microsoft.com/office/drawing/2014/main" id="{B6211B2D-D6EB-4E26-A568-F618C29AE446}"/>
              </a:ext>
            </a:extLst>
          </p:cNvPr>
          <p:cNvSpPr>
            <a:spLocks noGrp="1"/>
          </p:cNvSpPr>
          <p:nvPr>
            <p:ph sz="quarter" idx="11" hasCustomPrompt="1"/>
          </p:nvPr>
        </p:nvSpPr>
        <p:spPr>
          <a:xfrm>
            <a:off x="299010" y="2790264"/>
            <a:ext cx="5639557" cy="1181716"/>
          </a:xfrm>
        </p:spPr>
        <p:txBody>
          <a:bodyPr tIns="0" bIns="0"/>
          <a:lstStyle>
            <a:lvl1pPr marL="0" indent="0">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r>
              <a:rPr lang="en-GB" sz="1400" spc="0" dirty="0">
                <a:solidFill>
                  <a:schemeClr val="bg1"/>
                </a:solidFill>
              </a:rPr>
              <a:t>Address</a:t>
            </a:r>
          </a:p>
        </p:txBody>
      </p:sp>
      <p:sp>
        <p:nvSpPr>
          <p:cNvPr id="18" name="Content Placeholder 9">
            <a:extLst>
              <a:ext uri="{FF2B5EF4-FFF2-40B4-BE49-F238E27FC236}">
                <a16:creationId xmlns:a16="http://schemas.microsoft.com/office/drawing/2014/main" id="{8EE4DD85-74DF-41FF-8406-44F15D6C847E}"/>
              </a:ext>
            </a:extLst>
          </p:cNvPr>
          <p:cNvSpPr>
            <a:spLocks noGrp="1"/>
          </p:cNvSpPr>
          <p:nvPr>
            <p:ph sz="quarter" idx="12" hasCustomPrompt="1"/>
          </p:nvPr>
        </p:nvSpPr>
        <p:spPr>
          <a:xfrm>
            <a:off x="6248951" y="2442882"/>
            <a:ext cx="5639557" cy="2599972"/>
          </a:xfrm>
        </p:spPr>
        <p:txBody>
          <a:bodyPr tIns="0" bIns="0"/>
          <a:lstStyle>
            <a:lvl1pPr marL="0" indent="0">
              <a:lnSpc>
                <a:spcPct val="100000"/>
              </a:lnSpc>
              <a:spcBef>
                <a:spcPts val="0"/>
              </a:spcBef>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a:spcAft>
                <a:spcPts val="600"/>
              </a:spcAft>
            </a:pPr>
            <a:r>
              <a:rPr lang="fr-FR" sz="1400" b="1" u="none" dirty="0">
                <a:solidFill>
                  <a:schemeClr val="bg1"/>
                </a:solidFill>
              </a:rPr>
              <a:t>LinkedIn:</a:t>
            </a:r>
            <a:br>
              <a:rPr lang="fr-FR" sz="1400" b="1" u="none" dirty="0">
                <a:solidFill>
                  <a:schemeClr val="bg1"/>
                </a:solidFill>
              </a:rPr>
            </a:br>
            <a:r>
              <a:rPr lang="fr-FR" sz="1400" u="none" dirty="0">
                <a:solidFill>
                  <a:schemeClr val="bg1"/>
                </a:solidFill>
              </a:rPr>
              <a:t>www.linkedin.com/company/Mazars</a:t>
            </a:r>
          </a:p>
          <a:p>
            <a:pPr>
              <a:spcAft>
                <a:spcPts val="600"/>
              </a:spcAft>
            </a:pPr>
            <a:r>
              <a:rPr lang="fr-FR" sz="1400" b="1" u="none" dirty="0">
                <a:solidFill>
                  <a:schemeClr val="bg1"/>
                </a:solidFill>
              </a:rPr>
              <a:t>Twitter:</a:t>
            </a:r>
            <a:br>
              <a:rPr lang="fr-FR" sz="1400" b="1" u="none" dirty="0">
                <a:solidFill>
                  <a:schemeClr val="bg1"/>
                </a:solidFill>
              </a:rPr>
            </a:br>
            <a:r>
              <a:rPr lang="fr-FR" sz="1400" u="none" dirty="0">
                <a:solidFill>
                  <a:schemeClr val="bg1"/>
                </a:solidFill>
              </a:rPr>
              <a:t>www.twitter.com/MazarsGroup</a:t>
            </a:r>
          </a:p>
          <a:p>
            <a:pPr>
              <a:spcAft>
                <a:spcPts val="600"/>
              </a:spcAft>
            </a:pPr>
            <a:r>
              <a:rPr lang="fr-FR" sz="1400" b="1" u="none" dirty="0">
                <a:solidFill>
                  <a:schemeClr val="bg1"/>
                </a:solidFill>
              </a:rPr>
              <a:t>Facebook:</a:t>
            </a:r>
            <a:br>
              <a:rPr lang="fr-FR" sz="1400" b="1" u="none" dirty="0">
                <a:solidFill>
                  <a:schemeClr val="bg1"/>
                </a:solidFill>
              </a:rPr>
            </a:br>
            <a:r>
              <a:rPr lang="fr-FR" sz="1400" u="none" dirty="0">
                <a:solidFill>
                  <a:schemeClr val="bg1"/>
                </a:solidFill>
              </a:rPr>
              <a:t>www.facebook.com/MazarsGroup</a:t>
            </a:r>
          </a:p>
          <a:p>
            <a:pPr>
              <a:spcAft>
                <a:spcPts val="600"/>
              </a:spcAft>
            </a:pPr>
            <a:r>
              <a:rPr lang="fr-FR" sz="1400" b="1" u="none" dirty="0">
                <a:solidFill>
                  <a:schemeClr val="bg1"/>
                </a:solidFill>
              </a:rPr>
              <a:t>Instagram:</a:t>
            </a:r>
            <a:br>
              <a:rPr lang="fr-FR" sz="1400" b="1" u="none" dirty="0">
                <a:solidFill>
                  <a:schemeClr val="bg1"/>
                </a:solidFill>
              </a:rPr>
            </a:br>
            <a:r>
              <a:rPr lang="fr-FR" sz="1400" u="none" dirty="0">
                <a:solidFill>
                  <a:schemeClr val="bg1"/>
                </a:solidFill>
              </a:rPr>
              <a:t>www.instagram.com/MazarsGroup</a:t>
            </a:r>
          </a:p>
          <a:p>
            <a:pPr>
              <a:spcAft>
                <a:spcPts val="600"/>
              </a:spcAft>
            </a:pPr>
            <a:r>
              <a:rPr lang="fr-FR" sz="1400" b="1" u="none" dirty="0">
                <a:solidFill>
                  <a:schemeClr val="bg1"/>
                </a:solidFill>
              </a:rPr>
              <a:t>WeChat:</a:t>
            </a:r>
            <a:br>
              <a:rPr lang="fr-FR" sz="1400" b="1" u="none" dirty="0">
                <a:solidFill>
                  <a:schemeClr val="bg1"/>
                </a:solidFill>
              </a:rPr>
            </a:br>
            <a:r>
              <a:rPr lang="fr-FR" sz="1400" u="none" dirty="0">
                <a:solidFill>
                  <a:schemeClr val="bg1"/>
                </a:solidFill>
              </a:rPr>
              <a:t>ID: Mazars</a:t>
            </a:r>
          </a:p>
        </p:txBody>
      </p:sp>
      <p:sp>
        <p:nvSpPr>
          <p:cNvPr id="8" name="Text Placeholder 7">
            <a:extLst>
              <a:ext uri="{FF2B5EF4-FFF2-40B4-BE49-F238E27FC236}">
                <a16:creationId xmlns:a16="http://schemas.microsoft.com/office/drawing/2014/main" id="{6F4579AC-4C67-4DA7-880E-F372E16D0B90}"/>
              </a:ext>
            </a:extLst>
          </p:cNvPr>
          <p:cNvSpPr>
            <a:spLocks noGrp="1"/>
          </p:cNvSpPr>
          <p:nvPr>
            <p:ph type="body" sz="quarter" idx="13" hasCustomPrompt="1"/>
          </p:nvPr>
        </p:nvSpPr>
        <p:spPr>
          <a:xfrm>
            <a:off x="298450" y="1566863"/>
            <a:ext cx="5640388" cy="338137"/>
          </a:xfrm>
        </p:spPr>
        <p:txBody>
          <a:bodyPr tIns="0" bIns="0"/>
          <a:lstStyle>
            <a:lvl1pPr marL="0" indent="0">
              <a:buNone/>
              <a:defRPr sz="2400">
                <a:solidFill>
                  <a:schemeClr val="bg1"/>
                </a:solidFill>
              </a:defRPr>
            </a:lvl1pPr>
            <a:lvl2pPr marL="179388" indent="0">
              <a:buNone/>
              <a:defRPr sz="2400">
                <a:solidFill>
                  <a:schemeClr val="bg1"/>
                </a:solidFill>
              </a:defRPr>
            </a:lvl2pPr>
            <a:lvl3pPr marL="360363" indent="0">
              <a:buNone/>
              <a:defRPr sz="2400">
                <a:solidFill>
                  <a:schemeClr val="bg1"/>
                </a:solidFill>
              </a:defRPr>
            </a:lvl3pPr>
            <a:lvl4pPr marL="533400" indent="0">
              <a:buNone/>
              <a:defRPr sz="2400">
                <a:solidFill>
                  <a:schemeClr val="bg1"/>
                </a:solidFill>
              </a:defRPr>
            </a:lvl4pPr>
            <a:lvl5pPr marL="714375" indent="0">
              <a:buNone/>
              <a:defRPr sz="2400">
                <a:solidFill>
                  <a:schemeClr val="bg1"/>
                </a:solidFill>
              </a:defRPr>
            </a:lvl5pPr>
          </a:lstStyle>
          <a:p>
            <a:pPr lvl="0"/>
            <a:r>
              <a:rPr lang="en-US" dirty="0"/>
              <a:t>Contact</a:t>
            </a:r>
          </a:p>
        </p:txBody>
      </p:sp>
      <p:sp>
        <p:nvSpPr>
          <p:cNvPr id="17" name="Text Placeholder 7">
            <a:extLst>
              <a:ext uri="{FF2B5EF4-FFF2-40B4-BE49-F238E27FC236}">
                <a16:creationId xmlns:a16="http://schemas.microsoft.com/office/drawing/2014/main" id="{BB5C0E73-984E-4366-B127-AE6D694C6FA5}"/>
              </a:ext>
            </a:extLst>
          </p:cNvPr>
          <p:cNvSpPr>
            <a:spLocks noGrp="1"/>
          </p:cNvSpPr>
          <p:nvPr>
            <p:ph type="body" sz="quarter" idx="14" hasCustomPrompt="1"/>
          </p:nvPr>
        </p:nvSpPr>
        <p:spPr>
          <a:xfrm>
            <a:off x="6248120" y="1566863"/>
            <a:ext cx="5640388" cy="338137"/>
          </a:xfrm>
        </p:spPr>
        <p:txBody>
          <a:bodyPr tIns="0" bIns="0"/>
          <a:lstStyle>
            <a:lvl1pPr marL="0" indent="0">
              <a:buNone/>
              <a:defRPr sz="2400">
                <a:solidFill>
                  <a:schemeClr val="bg1"/>
                </a:solidFill>
              </a:defRPr>
            </a:lvl1pPr>
            <a:lvl2pPr marL="179388" indent="0">
              <a:buNone/>
              <a:defRPr sz="2400">
                <a:solidFill>
                  <a:schemeClr val="bg1"/>
                </a:solidFill>
              </a:defRPr>
            </a:lvl2pPr>
            <a:lvl3pPr marL="360363" indent="0">
              <a:buNone/>
              <a:defRPr sz="2400">
                <a:solidFill>
                  <a:schemeClr val="bg1"/>
                </a:solidFill>
              </a:defRPr>
            </a:lvl3pPr>
            <a:lvl4pPr marL="533400" indent="0">
              <a:buNone/>
              <a:defRPr sz="2400">
                <a:solidFill>
                  <a:schemeClr val="bg1"/>
                </a:solidFill>
              </a:defRPr>
            </a:lvl4pPr>
            <a:lvl5pPr marL="714375" indent="0">
              <a:buNone/>
              <a:defRPr sz="2400">
                <a:solidFill>
                  <a:schemeClr val="bg1"/>
                </a:solidFill>
              </a:defRPr>
            </a:lvl5pPr>
          </a:lstStyle>
          <a:p>
            <a:pPr lvl="0"/>
            <a:r>
              <a:rPr lang="en-US" dirty="0"/>
              <a:t>Follow us:</a:t>
            </a:r>
          </a:p>
        </p:txBody>
      </p:sp>
    </p:spTree>
    <p:extLst>
      <p:ext uri="{BB962C8B-B14F-4D97-AF65-F5344CB8AC3E}">
        <p14:creationId xmlns:p14="http://schemas.microsoft.com/office/powerpoint/2010/main" val="335689169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ully_editable_contacts pag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266A5-FED1-F44F-9012-EBB546574190}"/>
              </a:ext>
            </a:extLst>
          </p:cNvPr>
          <p:cNvSpPr txBox="1"/>
          <p:nvPr userDrawn="1"/>
        </p:nvSpPr>
        <p:spPr>
          <a:xfrm>
            <a:off x="-3788228" y="0"/>
            <a:ext cx="3657600" cy="2462213"/>
          </a:xfrm>
          <a:prstGeom prst="rect">
            <a:avLst/>
          </a:prstGeom>
          <a:noFill/>
        </p:spPr>
        <p:txBody>
          <a:bodyPr wrap="square" lIns="0" rtlCol="0">
            <a:noAutofit/>
          </a:bodyPr>
          <a:lstStyle/>
          <a:p>
            <a:pPr algn="l"/>
            <a:r>
              <a:rPr lang="en-US" sz="1400" b="1" dirty="0">
                <a:solidFill>
                  <a:srgbClr val="FF0000"/>
                </a:solidFill>
              </a:rPr>
              <a:t>CLOSING SLIDE USAGE</a:t>
            </a:r>
          </a:p>
          <a:p>
            <a:pPr algn="l"/>
            <a:endParaRPr lang="en-US" sz="1400" b="1" dirty="0">
              <a:solidFill>
                <a:srgbClr val="FF0000"/>
              </a:solidFill>
            </a:endParaRPr>
          </a:p>
          <a:p>
            <a:pPr algn="l"/>
            <a:r>
              <a:rPr lang="en-US" sz="1400">
                <a:solidFill>
                  <a:srgbClr val="FF0000"/>
                </a:solidFill>
              </a:rPr>
              <a:t>Please </a:t>
            </a:r>
            <a:r>
              <a:rPr lang="en-US" sz="1400" dirty="0">
                <a:solidFill>
                  <a:srgbClr val="FF0000"/>
                </a:solidFill>
              </a:rPr>
              <a:t>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 we recommend this be the same as the title page or one of our secondary </a:t>
            </a:r>
            <a:r>
              <a:rPr lang="en-US" sz="1400" dirty="0" err="1">
                <a:solidFill>
                  <a:srgbClr val="FF0000"/>
                </a:solidFill>
              </a:rPr>
              <a:t>colours</a:t>
            </a:r>
            <a:endParaRPr lang="en-US" sz="1400" dirty="0">
              <a:solidFill>
                <a:srgbClr val="FF0000"/>
              </a:solidFill>
            </a:endParaRPr>
          </a:p>
          <a:p>
            <a:pPr marL="342900" indent="-342900" algn="l">
              <a:buFont typeface="+mj-lt"/>
              <a:buAutoNum type="arabicPeriod"/>
            </a:pPr>
            <a:r>
              <a:rPr lang="en-US" sz="1400" dirty="0">
                <a:solidFill>
                  <a:srgbClr val="FF0000"/>
                </a:solidFill>
              </a:rPr>
              <a:t>Fill in text boxes with correct information</a:t>
            </a: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DB689AA4-7E82-4138-B21E-185FB1E2F9A3}"/>
              </a:ext>
            </a:extLst>
          </p:cNvPr>
          <p:cNvSpPr txBox="1"/>
          <p:nvPr userDrawn="1"/>
        </p:nvSpPr>
        <p:spPr>
          <a:xfrm>
            <a:off x="298361" y="4229473"/>
            <a:ext cx="5648943" cy="1181717"/>
          </a:xfrm>
          <a:prstGeom prst="rect">
            <a:avLst/>
          </a:prstGeom>
          <a:noFill/>
        </p:spPr>
        <p:txBody>
          <a:bodyPr wrap="square" lIns="0" tIns="0" rIns="0" rtlCol="0">
            <a:noAutofit/>
          </a:bodyPr>
          <a:lstStyle/>
          <a:p>
            <a:pPr marL="0" indent="0">
              <a:buFont typeface="Arial" panose="020B0604020202020204" pitchFamily="34" charset="0"/>
              <a:buNone/>
            </a:pPr>
            <a:r>
              <a:rPr lang="en-US" sz="1000" spc="0" dirty="0">
                <a:solidFill>
                  <a:schemeClr val="bg1"/>
                </a:solidFill>
              </a:rPr>
              <a:t>Mazars is an internationally integrated partnership, </a:t>
            </a:r>
            <a:r>
              <a:rPr lang="en-US" sz="1000" spc="0" dirty="0" err="1">
                <a:solidFill>
                  <a:schemeClr val="bg1"/>
                </a:solidFill>
              </a:rPr>
              <a:t>specialising</a:t>
            </a:r>
            <a:r>
              <a:rPr lang="en-US" sz="1000" spc="0" dirty="0">
                <a:solidFill>
                  <a:schemeClr val="bg1"/>
                </a:solidFill>
              </a:rPr>
              <a:t>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pPr marL="0" indent="0">
              <a:buFont typeface="Arial" panose="020B0604020202020204" pitchFamily="34" charset="0"/>
              <a:buNone/>
            </a:pPr>
            <a:endParaRPr lang="en-US" sz="1000" spc="0" dirty="0">
              <a:solidFill>
                <a:schemeClr val="bg1"/>
              </a:solidFill>
            </a:endParaRPr>
          </a:p>
          <a:p>
            <a:pPr marL="0" indent="0">
              <a:buFont typeface="Arial" panose="020B0604020202020204" pitchFamily="34" charset="0"/>
              <a:buNone/>
            </a:pPr>
            <a:r>
              <a:rPr lang="en-US" sz="800" spc="0" dirty="0">
                <a:solidFill>
                  <a:schemeClr val="bg1"/>
                </a:solidFill>
              </a:rPr>
              <a:t>*where permitted under applicable country laws.</a:t>
            </a:r>
          </a:p>
          <a:p>
            <a:pPr marL="0" indent="0">
              <a:buFont typeface="Arial" panose="020B0604020202020204" pitchFamily="34" charset="0"/>
              <a:buNone/>
            </a:pPr>
            <a:endParaRPr lang="en-GB" sz="600" spc="0" dirty="0">
              <a:solidFill>
                <a:schemeClr val="bg1"/>
              </a:solidFill>
            </a:endParaRPr>
          </a:p>
        </p:txBody>
      </p:sp>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203517"/>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dirty="0"/>
              <a:t>www.mazars.com</a:t>
            </a:r>
          </a:p>
        </p:txBody>
      </p:sp>
      <p:sp>
        <p:nvSpPr>
          <p:cNvPr id="16" name="Content Placeholder 9">
            <a:extLst>
              <a:ext uri="{FF2B5EF4-FFF2-40B4-BE49-F238E27FC236}">
                <a16:creationId xmlns:a16="http://schemas.microsoft.com/office/drawing/2014/main" id="{B6211B2D-D6EB-4E26-A568-F618C29AE446}"/>
              </a:ext>
            </a:extLst>
          </p:cNvPr>
          <p:cNvSpPr>
            <a:spLocks noGrp="1"/>
          </p:cNvSpPr>
          <p:nvPr>
            <p:ph sz="quarter" idx="11" hasCustomPrompt="1"/>
          </p:nvPr>
        </p:nvSpPr>
        <p:spPr>
          <a:xfrm>
            <a:off x="299010" y="2790264"/>
            <a:ext cx="5639557" cy="1181716"/>
          </a:xfrm>
        </p:spPr>
        <p:txBody>
          <a:bodyPr tIns="0" bIns="0"/>
          <a:lstStyle>
            <a:lvl1pPr marL="0" indent="0">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r>
              <a:rPr lang="en-GB" sz="1400" spc="0" dirty="0">
                <a:solidFill>
                  <a:schemeClr val="bg1"/>
                </a:solidFill>
              </a:rPr>
              <a:t>Address</a:t>
            </a:r>
          </a:p>
        </p:txBody>
      </p:sp>
      <p:sp>
        <p:nvSpPr>
          <p:cNvPr id="18" name="Content Placeholder 9">
            <a:extLst>
              <a:ext uri="{FF2B5EF4-FFF2-40B4-BE49-F238E27FC236}">
                <a16:creationId xmlns:a16="http://schemas.microsoft.com/office/drawing/2014/main" id="{8EE4DD85-74DF-41FF-8406-44F15D6C847E}"/>
              </a:ext>
            </a:extLst>
          </p:cNvPr>
          <p:cNvSpPr>
            <a:spLocks noGrp="1"/>
          </p:cNvSpPr>
          <p:nvPr>
            <p:ph sz="quarter" idx="12" hasCustomPrompt="1"/>
          </p:nvPr>
        </p:nvSpPr>
        <p:spPr>
          <a:xfrm>
            <a:off x="6248951" y="2442882"/>
            <a:ext cx="5639557" cy="2599972"/>
          </a:xfrm>
        </p:spPr>
        <p:txBody>
          <a:bodyPr tIns="0" bIns="0"/>
          <a:lstStyle>
            <a:lvl1pPr marL="0" indent="0">
              <a:lnSpc>
                <a:spcPct val="100000"/>
              </a:lnSpc>
              <a:spcBef>
                <a:spcPts val="0"/>
              </a:spcBef>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a:spcAft>
                <a:spcPts val="600"/>
              </a:spcAft>
            </a:pPr>
            <a:r>
              <a:rPr lang="fr-FR" sz="1400" b="1" u="none" dirty="0">
                <a:solidFill>
                  <a:schemeClr val="bg1"/>
                </a:solidFill>
              </a:rPr>
              <a:t>LinkedIn:</a:t>
            </a:r>
            <a:br>
              <a:rPr lang="fr-FR" sz="1400" b="1" u="none" dirty="0">
                <a:solidFill>
                  <a:schemeClr val="bg1"/>
                </a:solidFill>
              </a:rPr>
            </a:br>
            <a:r>
              <a:rPr lang="fr-FR" sz="1400" u="none" dirty="0">
                <a:solidFill>
                  <a:schemeClr val="bg1"/>
                </a:solidFill>
              </a:rPr>
              <a:t>www.linkedin.com/company/Mazars</a:t>
            </a:r>
          </a:p>
          <a:p>
            <a:pPr>
              <a:spcAft>
                <a:spcPts val="600"/>
              </a:spcAft>
            </a:pPr>
            <a:r>
              <a:rPr lang="fr-FR" sz="1400" b="1" u="none" dirty="0">
                <a:solidFill>
                  <a:schemeClr val="bg1"/>
                </a:solidFill>
              </a:rPr>
              <a:t>Twitter:</a:t>
            </a:r>
            <a:br>
              <a:rPr lang="fr-FR" sz="1400" b="1" u="none" dirty="0">
                <a:solidFill>
                  <a:schemeClr val="bg1"/>
                </a:solidFill>
              </a:rPr>
            </a:br>
            <a:r>
              <a:rPr lang="fr-FR" sz="1400" u="none" dirty="0">
                <a:solidFill>
                  <a:schemeClr val="bg1"/>
                </a:solidFill>
              </a:rPr>
              <a:t>www.twitter.com/MazarsGroup</a:t>
            </a:r>
          </a:p>
          <a:p>
            <a:pPr>
              <a:spcAft>
                <a:spcPts val="600"/>
              </a:spcAft>
            </a:pPr>
            <a:r>
              <a:rPr lang="fr-FR" sz="1400" b="1" u="none" dirty="0">
                <a:solidFill>
                  <a:schemeClr val="bg1"/>
                </a:solidFill>
              </a:rPr>
              <a:t>Facebook:</a:t>
            </a:r>
            <a:br>
              <a:rPr lang="fr-FR" sz="1400" b="1" u="none" dirty="0">
                <a:solidFill>
                  <a:schemeClr val="bg1"/>
                </a:solidFill>
              </a:rPr>
            </a:br>
            <a:r>
              <a:rPr lang="fr-FR" sz="1400" u="none" dirty="0">
                <a:solidFill>
                  <a:schemeClr val="bg1"/>
                </a:solidFill>
              </a:rPr>
              <a:t>www.facebook.com/MazarsGroup</a:t>
            </a:r>
          </a:p>
          <a:p>
            <a:pPr>
              <a:spcAft>
                <a:spcPts val="600"/>
              </a:spcAft>
            </a:pPr>
            <a:r>
              <a:rPr lang="fr-FR" sz="1400" b="1" u="none" dirty="0">
                <a:solidFill>
                  <a:schemeClr val="bg1"/>
                </a:solidFill>
              </a:rPr>
              <a:t>Instagram:</a:t>
            </a:r>
            <a:br>
              <a:rPr lang="fr-FR" sz="1400" b="1" u="none" dirty="0">
                <a:solidFill>
                  <a:schemeClr val="bg1"/>
                </a:solidFill>
              </a:rPr>
            </a:br>
            <a:r>
              <a:rPr lang="fr-FR" sz="1400" u="none" dirty="0">
                <a:solidFill>
                  <a:schemeClr val="bg1"/>
                </a:solidFill>
              </a:rPr>
              <a:t>www.instagram.com/MazarsGroup</a:t>
            </a:r>
          </a:p>
          <a:p>
            <a:pPr>
              <a:spcAft>
                <a:spcPts val="600"/>
              </a:spcAft>
            </a:pPr>
            <a:r>
              <a:rPr lang="fr-FR" sz="1400" b="1" u="none" dirty="0">
                <a:solidFill>
                  <a:schemeClr val="bg1"/>
                </a:solidFill>
              </a:rPr>
              <a:t>WeChat:</a:t>
            </a:r>
            <a:br>
              <a:rPr lang="fr-FR" sz="1400" b="1" u="none" dirty="0">
                <a:solidFill>
                  <a:schemeClr val="bg1"/>
                </a:solidFill>
              </a:rPr>
            </a:br>
            <a:r>
              <a:rPr lang="fr-FR" sz="1400" u="none" dirty="0">
                <a:solidFill>
                  <a:schemeClr val="bg1"/>
                </a:solidFill>
              </a:rPr>
              <a:t>ID: Mazars</a:t>
            </a:r>
          </a:p>
        </p:txBody>
      </p:sp>
      <p:sp>
        <p:nvSpPr>
          <p:cNvPr id="7" name="Text Placeholder 6">
            <a:extLst>
              <a:ext uri="{FF2B5EF4-FFF2-40B4-BE49-F238E27FC236}">
                <a16:creationId xmlns:a16="http://schemas.microsoft.com/office/drawing/2014/main" id="{90C04FE7-D444-422F-ABB2-9CF9EE7A353E}"/>
              </a:ext>
            </a:extLst>
          </p:cNvPr>
          <p:cNvSpPr>
            <a:spLocks noGrp="1"/>
          </p:cNvSpPr>
          <p:nvPr>
            <p:ph type="body" sz="quarter" idx="15" hasCustomPrompt="1"/>
          </p:nvPr>
        </p:nvSpPr>
        <p:spPr>
          <a:xfrm>
            <a:off x="304800" y="1567662"/>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Contact</a:t>
            </a:r>
          </a:p>
        </p:txBody>
      </p:sp>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6244435" y="1567662"/>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Follow us:</a:t>
            </a:r>
          </a:p>
        </p:txBody>
      </p:sp>
      <p:sp>
        <p:nvSpPr>
          <p:cNvPr id="20" name="Content Placeholder 9">
            <a:extLst>
              <a:ext uri="{FF2B5EF4-FFF2-40B4-BE49-F238E27FC236}">
                <a16:creationId xmlns:a16="http://schemas.microsoft.com/office/drawing/2014/main" id="{FB251457-EA4B-4DFA-ABE1-8FA1F48CAACA}"/>
              </a:ext>
            </a:extLst>
          </p:cNvPr>
          <p:cNvSpPr>
            <a:spLocks noGrp="1"/>
          </p:cNvSpPr>
          <p:nvPr>
            <p:ph sz="quarter" idx="17" hasCustomPrompt="1"/>
          </p:nvPr>
        </p:nvSpPr>
        <p:spPr>
          <a:xfrm>
            <a:off x="299010" y="2440407"/>
            <a:ext cx="5639557" cy="349857"/>
          </a:xfrm>
        </p:spPr>
        <p:txBody>
          <a:bodyPr tIns="0" bIns="0" anchor="ctr"/>
          <a:lstStyle>
            <a:lvl1pPr marL="0" indent="0">
              <a:buNone/>
              <a:defRPr sz="1600"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r>
              <a:rPr lang="en-GB" sz="1400" spc="0" dirty="0">
                <a:solidFill>
                  <a:schemeClr val="bg1"/>
                </a:solidFill>
              </a:rPr>
              <a:t>Mazars</a:t>
            </a:r>
          </a:p>
        </p:txBody>
      </p:sp>
    </p:spTree>
    <p:extLst>
      <p:ext uri="{BB962C8B-B14F-4D97-AF65-F5344CB8AC3E}">
        <p14:creationId xmlns:p14="http://schemas.microsoft.com/office/powerpoint/2010/main" val="10082242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6FF93B7-9672-4C2F-8E46-A09561C752D9}"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26638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80C570B-BE99-4D36-93C6-895A375312AF}" type="datetime3">
              <a:rPr lang="en-US" smtClean="0"/>
              <a:pPr/>
              <a:t>6 May 2021</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pPr/>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221423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5.emf"/><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5.emf"/><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3.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362701"/>
            <a:ext cx="2939385" cy="482122"/>
          </a:xfrm>
          <a:prstGeom prst="rect">
            <a:avLst/>
          </a:prstGeom>
        </p:spPr>
        <p:txBody>
          <a:bodyPr vert="horz" lIns="91440" tIns="45720" rIns="91440" bIns="45720" rtlCol="0" anchor="ctr">
            <a:noAutofit/>
          </a:bodyPr>
          <a:lstStyle>
            <a:lvl1pPr algn="r">
              <a:defRPr sz="1100">
                <a:solidFill>
                  <a:schemeClr val="tx1"/>
                </a:solidFill>
              </a:defRPr>
            </a:lvl1pPr>
          </a:lstStyle>
          <a:p>
            <a:fld id="{35727024-381F-4EB6-BDE8-3E5E7F759171}" type="datetime3">
              <a:rPr lang="en-US" smtClean="0"/>
              <a:pPr/>
              <a:t>6 May 2021</a:t>
            </a:fld>
            <a:endParaRPr lang="en-US" dirty="0"/>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360889"/>
            <a:ext cx="665069" cy="482122"/>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dirty="0"/>
          </a:p>
        </p:txBody>
      </p:sp>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D38D49-1647-0348-933E-46E7CC531CC2}"/>
              </a:ext>
            </a:extLst>
          </p:cNvPr>
          <p:cNvSpPr txBox="1"/>
          <p:nvPr userDrawn="1"/>
        </p:nvSpPr>
        <p:spPr>
          <a:xfrm>
            <a:off x="0" y="-1801137"/>
            <a:ext cx="6096000" cy="1600438"/>
          </a:xfrm>
          <a:prstGeom prst="rect">
            <a:avLst/>
          </a:prstGeom>
          <a:noFill/>
        </p:spPr>
        <p:txBody>
          <a:bodyPr wrap="square" lIns="0" rtlCol="0">
            <a:noAutofit/>
          </a:bodyPr>
          <a:lstStyle/>
          <a:p>
            <a:pPr algn="l"/>
            <a:r>
              <a:rPr lang="en-US" sz="1400" b="1" dirty="0">
                <a:solidFill>
                  <a:srgbClr val="FF0000"/>
                </a:solidFill>
              </a:rPr>
              <a:t>VARIOUS CONTENT SLIDES</a:t>
            </a:r>
          </a:p>
          <a:p>
            <a:pPr algn="l"/>
            <a:endParaRPr lang="en-US" sz="1400" b="1" dirty="0">
              <a:solidFill>
                <a:srgbClr val="FF0000"/>
              </a:solidFill>
            </a:endParaRPr>
          </a:p>
          <a:p>
            <a:pPr algn="l"/>
            <a:r>
              <a:rPr lang="en-US" sz="1400" b="0" dirty="0">
                <a:solidFill>
                  <a:srgbClr val="FF0000"/>
                </a:solidFill>
              </a:rPr>
              <a:t>Select “New Slide” in the Home Menu and select the slides you want from the dropdown menu.</a:t>
            </a:r>
          </a:p>
          <a:p>
            <a:pPr algn="l"/>
            <a:endParaRPr lang="en-US" sz="1400" b="0" dirty="0">
              <a:solidFill>
                <a:srgbClr val="FF0000"/>
              </a:solidFill>
            </a:endParaRPr>
          </a:p>
          <a:p>
            <a:pPr algn="l"/>
            <a:r>
              <a:rPr lang="en-US" sz="1400" b="0" dirty="0">
                <a:solidFill>
                  <a:srgbClr val="FF0000"/>
                </a:solidFill>
              </a:rPr>
              <a:t>To change the layout of a specific slide select “Layout” from the Home Menu. Some changes to text positions might occur.</a:t>
            </a:r>
          </a:p>
        </p:txBody>
      </p: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356350"/>
            <a:ext cx="4114800" cy="501650"/>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dirty="0"/>
          </a:p>
        </p:txBody>
      </p:sp>
    </p:spTree>
    <p:extLst>
      <p:ext uri="{BB962C8B-B14F-4D97-AF65-F5344CB8AC3E}">
        <p14:creationId xmlns:p14="http://schemas.microsoft.com/office/powerpoint/2010/main" val="800293425"/>
      </p:ext>
    </p:extLst>
  </p:cSld>
  <p:clrMap bg1="lt1" tx1="dk1" bg2="lt2" tx2="dk2" accent1="accent1" accent2="accent2" accent3="accent3" accent4="accent4" accent5="accent5" accent6="accent6" hlink="hlink" folHlink="folHlink"/>
  <p:sldLayoutIdLst>
    <p:sldLayoutId id="2147483650" r:id="rId1"/>
    <p:sldLayoutId id="2147483906" r:id="rId2"/>
    <p:sldLayoutId id="2147483687" r:id="rId3"/>
    <p:sldLayoutId id="2147483872" r:id="rId4"/>
    <p:sldLayoutId id="2147483725" r:id="rId5"/>
    <p:sldLayoutId id="2147483688" r:id="rId6"/>
    <p:sldLayoutId id="2147483873" r:id="rId7"/>
    <p:sldLayoutId id="2147483689" r:id="rId8"/>
    <p:sldLayoutId id="2147483874" r:id="rId9"/>
    <p:sldLayoutId id="2147483802" r:id="rId10"/>
    <p:sldLayoutId id="2147483875" r:id="rId11"/>
    <p:sldLayoutId id="2147483690" r:id="rId12"/>
    <p:sldLayoutId id="2147483723" r:id="rId13"/>
    <p:sldLayoutId id="2147483691" r:id="rId14"/>
    <p:sldLayoutId id="2147483684" r:id="rId15"/>
    <p:sldLayoutId id="2147483686" r:id="rId16"/>
    <p:sldLayoutId id="2147483880" r:id="rId17"/>
    <p:sldLayoutId id="2147483881" r:id="rId18"/>
    <p:sldLayoutId id="2147483882" r:id="rId19"/>
    <p:sldLayoutId id="2147483722" r:id="rId20"/>
    <p:sldLayoutId id="2147483929" r:id="rId21"/>
    <p:sldLayoutId id="2147483726" r:id="rId22"/>
    <p:sldLayoutId id="2147483709" r:id="rId23"/>
    <p:sldLayoutId id="2147483704" r:id="rId24"/>
    <p:sldLayoutId id="2147483710" r:id="rId25"/>
    <p:sldLayoutId id="2147483706" r:id="rId26"/>
    <p:sldLayoutId id="2147483707" r:id="rId27"/>
    <p:sldLayoutId id="2147483708" r:id="rId28"/>
    <p:sldLayoutId id="2147483701" r:id="rId29"/>
    <p:sldLayoutId id="2147483713" r:id="rId30"/>
    <p:sldLayoutId id="2147483714" r:id="rId31"/>
    <p:sldLayoutId id="2147483727" r:id="rId32"/>
    <p:sldLayoutId id="2147483728" r:id="rId33"/>
    <p:sldLayoutId id="2147483698" r:id="rId34"/>
    <p:sldLayoutId id="2147483699" r:id="rId35"/>
    <p:sldLayoutId id="2147483711" r:id="rId36"/>
    <p:sldLayoutId id="2147483927" r:id="rId37"/>
    <p:sldLayoutId id="2147483928" r:id="rId38"/>
    <p:sldLayoutId id="2147483697" r:id="rId39"/>
    <p:sldLayoutId id="2147483883" r:id="rId40"/>
    <p:sldLayoutId id="2147483705" r:id="rId41"/>
    <p:sldLayoutId id="2147483933" r:id="rId42"/>
    <p:sldLayoutId id="2147483934" r:id="rId43"/>
    <p:sldLayoutId id="2147483959" r:id="rId44"/>
    <p:sldLayoutId id="2147483960" r:id="rId45"/>
  </p:sldLayoutIdLst>
  <p:hf sldNum="0" hdr="0" ftr="0" dt="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orient="horz" pos="984" userDrawn="1">
          <p15:clr>
            <a:srgbClr val="F26B43"/>
          </p15:clr>
        </p15:guide>
        <p15:guide id="5" orient="horz" pos="4008" userDrawn="1">
          <p15:clr>
            <a:srgbClr val="F26B43"/>
          </p15:clr>
        </p15:guide>
        <p15:guide id="6" orient="horz" pos="3816" userDrawn="1">
          <p15:clr>
            <a:srgbClr val="F26B43"/>
          </p15:clr>
        </p15:guide>
        <p15:guide id="7" pos="7488" userDrawn="1">
          <p15:clr>
            <a:srgbClr val="F26B43"/>
          </p15:clr>
        </p15:guide>
        <p15:guide id="8" orient="horz" pos="192" userDrawn="1">
          <p15:clr>
            <a:srgbClr val="F26B43"/>
          </p15:clr>
        </p15:guide>
        <p15:guide id="10" orient="horz" pos="1536" userDrawn="1">
          <p15:clr>
            <a:srgbClr val="F26B43"/>
          </p15:clr>
        </p15:guide>
        <p15:guide id="11" orient="horz" pos="1200" userDrawn="1">
          <p15:clr>
            <a:srgbClr val="F26B43"/>
          </p15:clr>
        </p15:guide>
        <p15:guide id="12" orient="horz" pos="1752" userDrawn="1">
          <p15:clr>
            <a:srgbClr val="F26B43"/>
          </p15:clr>
        </p15:guide>
        <p15:guide id="13" pos="3931" userDrawn="1">
          <p15:clr>
            <a:srgbClr val="F26B43"/>
          </p15:clr>
        </p15:guide>
        <p15:guide id="14" pos="3749" userDrawn="1">
          <p15:clr>
            <a:srgbClr val="F26B43"/>
          </p15:clr>
        </p15:guide>
        <p15:guide id="15" orient="horz" pos="4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092682"/>
      </p:ext>
    </p:extLst>
  </p:cSld>
  <p:clrMap bg1="lt1" tx1="dk1" bg2="lt2" tx2="dk2" accent1="accent1" accent2="accent2" accent3="accent3" accent4="accent4" accent5="accent5" accent6="accent6" hlink="hlink" folHlink="folHlink"/>
  <p:sldLayoutIdLst>
    <p:sldLayoutId id="2147483851"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Lst>
  <p:hf sldNum="0" hdr="0" ftr="0" dt="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83925"/>
      </p:ext>
    </p:extLst>
  </p:cSld>
  <p:clrMap bg1="lt1" tx1="dk1" bg2="lt2" tx2="dk2" accent1="accent1" accent2="accent2" accent3="accent3" accent4="accent4" accent5="accent5" accent6="accent6" hlink="hlink" folHlink="folHlink"/>
  <p:sldLayoutIdLst>
    <p:sldLayoutId id="2147483801" r:id="rId1"/>
    <p:sldLayoutId id="2147483803" r:id="rId2"/>
    <p:sldLayoutId id="2147483937" r:id="rId3"/>
    <p:sldLayoutId id="2147483938" r:id="rId4"/>
    <p:sldLayoutId id="2147483949" r:id="rId5"/>
  </p:sldLayoutIdLst>
  <p:hf sldNum="0" hdr="0" ftr="0" dt="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208719"/>
      </p:ext>
    </p:extLst>
  </p:cSld>
  <p:clrMap bg1="lt1" tx1="dk1" bg2="lt2" tx2="dk2" accent1="accent1" accent2="accent2" accent3="accent3" accent4="accent4" accent5="accent5" accent6="accent6" hlink="hlink" folHlink="folHlink"/>
  <p:sldLayoutIdLst>
    <p:sldLayoutId id="2147483926" r:id="rId1"/>
    <p:sldLayoutId id="2147483935" r:id="rId2"/>
  </p:sldLayoutIdLst>
  <p:hf sldNum="0" hdr="0" ftr="0" dt="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199C8A-8828-4246-9AD5-71A153481A09}"/>
              </a:ext>
            </a:extLst>
          </p:cNvPr>
          <p:cNvSpPr>
            <a:spLocks noGrp="1"/>
          </p:cNvSpPr>
          <p:nvPr>
            <p:ph type="body" sz="quarter" idx="18"/>
          </p:nvPr>
        </p:nvSpPr>
        <p:spPr>
          <a:xfrm>
            <a:off x="304800" y="2756113"/>
            <a:ext cx="5632714" cy="360000"/>
          </a:xfrm>
        </p:spPr>
        <p:txBody>
          <a:bodyPr/>
          <a:lstStyle/>
          <a:p>
            <a:r>
              <a:rPr lang="en-US" dirty="0"/>
              <a:t>Presentation By: Shabbir </a:t>
            </a:r>
            <a:r>
              <a:rPr lang="en-US" dirty="0" err="1"/>
              <a:t>Yunus</a:t>
            </a:r>
            <a:r>
              <a:rPr lang="en-US" dirty="0"/>
              <a:t> Khairullah, </a:t>
            </a:r>
          </a:p>
          <a:p>
            <a:r>
              <a:rPr lang="en-US" dirty="0"/>
              <a:t>Partner Mazars Pakistan</a:t>
            </a:r>
          </a:p>
        </p:txBody>
      </p:sp>
      <p:sp>
        <p:nvSpPr>
          <p:cNvPr id="8" name="TextBox 5">
            <a:extLst>
              <a:ext uri="{FF2B5EF4-FFF2-40B4-BE49-F238E27FC236}">
                <a16:creationId xmlns:a16="http://schemas.microsoft.com/office/drawing/2014/main" id="{2AC6483F-9BD2-4812-8C99-5C73AC90F6A7}"/>
              </a:ext>
            </a:extLst>
          </p:cNvPr>
          <p:cNvSpPr txBox="1"/>
          <p:nvPr/>
        </p:nvSpPr>
        <p:spPr>
          <a:xfrm>
            <a:off x="304800" y="1539240"/>
            <a:ext cx="5632714" cy="1200329"/>
          </a:xfrm>
          <a:prstGeom prst="rect">
            <a:avLst/>
          </a:prstGeom>
          <a:noFill/>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spc="40" dirty="0">
              <a:solidFill>
                <a:schemeClr val="bg1"/>
              </a:solidFill>
            </a:endParaRPr>
          </a:p>
          <a:p>
            <a:r>
              <a:rPr lang="en-US" sz="2400" b="1" spc="40" dirty="0">
                <a:solidFill>
                  <a:schemeClr val="bg1"/>
                </a:solidFill>
              </a:rPr>
              <a:t>Auditor’s Appointment</a:t>
            </a:r>
          </a:p>
          <a:p>
            <a:endParaRPr lang="en-US" sz="2400" b="1" spc="40" dirty="0">
              <a:solidFill>
                <a:schemeClr val="bg1"/>
              </a:solidFill>
            </a:endParaRPr>
          </a:p>
        </p:txBody>
      </p:sp>
      <p:pic>
        <p:nvPicPr>
          <p:cNvPr id="14" name="Picture Placeholder 13">
            <a:extLst>
              <a:ext uri="{FF2B5EF4-FFF2-40B4-BE49-F238E27FC236}">
                <a16:creationId xmlns:a16="http://schemas.microsoft.com/office/drawing/2014/main" id="{17D99A6D-2921-4104-9220-0CF33CA11CE9}"/>
              </a:ext>
            </a:extLst>
          </p:cNvPr>
          <p:cNvPicPr>
            <a:picLocks noGrp="1" noChangeAspect="1"/>
          </p:cNvPicPr>
          <p:nvPr>
            <p:ph type="pic" sz="quarter" idx="19"/>
          </p:nvPr>
        </p:nvPicPr>
        <p:blipFill>
          <a:blip r:embed="rId2"/>
          <a:srcRect l="32194" r="32194"/>
          <a:stretch>
            <a:fillRect/>
          </a:stretch>
        </p:blipFill>
        <p:spPr/>
      </p:pic>
    </p:spTree>
    <p:extLst>
      <p:ext uri="{BB962C8B-B14F-4D97-AF65-F5344CB8AC3E}">
        <p14:creationId xmlns:p14="http://schemas.microsoft.com/office/powerpoint/2010/main" val="1015978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p:txBody>
          <a:bodyPr/>
          <a:lstStyle/>
          <a:p>
            <a:pPr>
              <a:lnSpc>
                <a:spcPct val="107000"/>
              </a:lnSpc>
              <a:spcBef>
                <a:spcPts val="0"/>
              </a:spcBef>
              <a:spcAft>
                <a:spcPts val="800"/>
              </a:spcAft>
            </a:pPr>
            <a:r>
              <a:rPr lang="en-US" sz="2000" b="1" dirty="0">
                <a:ea typeface="Calibri"/>
                <a:cs typeface="Times New Roman"/>
              </a:rPr>
              <a:t>ICAP CODE OF ETHICS – SECTION 320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63600"/>
            <a:ext cx="11654972" cy="5518150"/>
          </a:xfrm>
        </p:spPr>
        <p:txBody>
          <a:bodyPr/>
          <a:lstStyle/>
          <a:p>
            <a:endParaRPr lang="en-US" sz="500" dirty="0"/>
          </a:p>
          <a:p>
            <a:pPr>
              <a:buFont typeface="Symbol"/>
              <a:buChar char="·"/>
            </a:pPr>
            <a:endParaRPr lang="en-US" sz="500" dirty="0"/>
          </a:p>
          <a:p>
            <a:r>
              <a:rPr lang="en-US" b="1" dirty="0"/>
              <a:t>Misconducts as per Part 1, Schedule I of the CA Ordinance, 1961:</a:t>
            </a:r>
          </a:p>
          <a:p>
            <a:endParaRPr lang="en-US" sz="1100" dirty="0"/>
          </a:p>
          <a:p>
            <a:endParaRPr lang="en-US" sz="1050" dirty="0"/>
          </a:p>
          <a:p>
            <a:r>
              <a:rPr lang="en-US" dirty="0"/>
              <a:t>(7) Accepts a position as auditor previously held by another member of the Institute </a:t>
            </a:r>
            <a:r>
              <a:rPr lang="en-US" b="1" dirty="0"/>
              <a:t>without first communicating with him in writing</a:t>
            </a:r>
            <a:r>
              <a:rPr lang="en-US" dirty="0"/>
              <a:t>; </a:t>
            </a:r>
          </a:p>
          <a:p>
            <a:endParaRPr lang="en-US" dirty="0"/>
          </a:p>
          <a:p>
            <a:r>
              <a:rPr lang="en-US" dirty="0"/>
              <a:t>(8) accepts appointments as auditor of a company </a:t>
            </a:r>
            <a:r>
              <a:rPr lang="en-US" b="1" dirty="0"/>
              <a:t>without first ascertaining from it whether the requirements of sub-section (6) of section 144 of the Companies Act, 1913 (VII of 1913), in respect of such appointment have been duly complied with</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00904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0E5F1-E3AB-41BE-8C83-7EB2AAAFE0D9}"/>
              </a:ext>
            </a:extLst>
          </p:cNvPr>
          <p:cNvSpPr>
            <a:spLocks noGrp="1"/>
          </p:cNvSpPr>
          <p:nvPr>
            <p:ph type="body" sz="quarter" idx="14"/>
          </p:nvPr>
        </p:nvSpPr>
        <p:spPr>
          <a:xfrm>
            <a:off x="304799" y="2021942"/>
            <a:ext cx="6519081" cy="360000"/>
          </a:xfrm>
        </p:spPr>
        <p:txBody>
          <a:bodyPr/>
          <a:lstStyle/>
          <a:p>
            <a:r>
              <a:rPr lang="en-GB" dirty="0"/>
              <a:t>Audit Fees And Undercutting</a:t>
            </a:r>
          </a:p>
          <a:p>
            <a:r>
              <a:rPr lang="en-GB" b="1" dirty="0">
                <a:solidFill>
                  <a:schemeClr val="bg1"/>
                </a:solidFill>
              </a:rPr>
              <a:t>ICAP Code Of Ethics - Section 330</a:t>
            </a:r>
            <a:endParaRPr lang="en-GB" dirty="0"/>
          </a:p>
        </p:txBody>
      </p:sp>
    </p:spTree>
    <p:extLst>
      <p:ext uri="{BB962C8B-B14F-4D97-AF65-F5344CB8AC3E}">
        <p14:creationId xmlns:p14="http://schemas.microsoft.com/office/powerpoint/2010/main" val="2017126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8216900" cy="360000"/>
          </a:xfrm>
        </p:spPr>
        <p:txBody>
          <a:bodyPr/>
          <a:lstStyle/>
          <a:p>
            <a:pPr>
              <a:lnSpc>
                <a:spcPct val="107000"/>
              </a:lnSpc>
              <a:spcBef>
                <a:spcPts val="0"/>
              </a:spcBef>
              <a:spcAft>
                <a:spcPts val="800"/>
              </a:spcAft>
            </a:pPr>
            <a:r>
              <a:rPr lang="en-US" sz="2000" b="1" dirty="0">
                <a:ea typeface="Calibri"/>
                <a:cs typeface="Times New Roman"/>
              </a:rPr>
              <a:t>ICAP CODE OF ETHICS – SECTION 330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25500"/>
            <a:ext cx="11654971" cy="5372099"/>
          </a:xfrm>
        </p:spPr>
        <p:txBody>
          <a:bodyPr/>
          <a:lstStyle/>
          <a:p>
            <a:pPr lvl="0"/>
            <a:r>
              <a:rPr lang="en-US" b="1" u="sng" dirty="0"/>
              <a:t>1) UNDERCUTTING IS PROHOBITED </a:t>
            </a:r>
          </a:p>
          <a:p>
            <a:pPr lvl="0"/>
            <a:endParaRPr lang="en-US" sz="500" b="1" u="sng" dirty="0"/>
          </a:p>
          <a:p>
            <a:r>
              <a:rPr lang="en-US" dirty="0"/>
              <a:t>Chartered accountants in practice should be </a:t>
            </a:r>
            <a:r>
              <a:rPr lang="en-US" b="1" dirty="0"/>
              <a:t>careful not to quote fee lower than that charged by the chartered accountants in practice</a:t>
            </a:r>
            <a:r>
              <a:rPr lang="en-US" dirty="0"/>
              <a:t> previously carrying out the audit unless:</a:t>
            </a:r>
          </a:p>
          <a:p>
            <a:endParaRPr lang="en-US" sz="500" b="1" dirty="0"/>
          </a:p>
          <a:p>
            <a:pPr algn="ctr">
              <a:spcBef>
                <a:spcPts val="1800"/>
              </a:spcBef>
            </a:pPr>
            <a:r>
              <a:rPr lang="en-US" b="1" dirty="0">
                <a:solidFill>
                  <a:schemeClr val="accent1">
                    <a:lumMod val="60000"/>
                    <a:lumOff val="40000"/>
                  </a:schemeClr>
                </a:solidFill>
              </a:rPr>
              <a:t>scope and quantum of work materially differs</a:t>
            </a:r>
            <a:r>
              <a:rPr lang="en-US" dirty="0">
                <a:solidFill>
                  <a:schemeClr val="accent1">
                    <a:lumMod val="60000"/>
                    <a:lumOff val="40000"/>
                  </a:schemeClr>
                </a:solidFill>
              </a:rPr>
              <a:t> from the scope and quantum of work carried out by the previous auditor</a:t>
            </a:r>
          </a:p>
          <a:p>
            <a:pPr algn="ctr">
              <a:spcBef>
                <a:spcPts val="1800"/>
              </a:spcBef>
            </a:pPr>
            <a:endParaRPr lang="en-US" dirty="0"/>
          </a:p>
          <a:p>
            <a:endParaRPr lang="en-US" sz="500" dirty="0"/>
          </a:p>
          <a:p>
            <a:r>
              <a:rPr lang="en-US" dirty="0"/>
              <a:t>As per CA Ordinance, undercutting also results in a </a:t>
            </a:r>
            <a:r>
              <a:rPr lang="en-US" b="1" dirty="0"/>
              <a:t>professional misconduct</a:t>
            </a:r>
            <a:r>
              <a:rPr lang="en-US" dirty="0"/>
              <a:t> by a chartered accountant in practice </a:t>
            </a:r>
            <a:r>
              <a:rPr lang="en-US" u="sng" dirty="0"/>
              <a:t>(clause 11)</a:t>
            </a:r>
          </a:p>
          <a:p>
            <a:endParaRPr lang="en-US" sz="500" dirty="0"/>
          </a:p>
          <a:p>
            <a:pPr>
              <a:buFontTx/>
              <a:buChar char="-"/>
            </a:pPr>
            <a:endParaRPr lang="en-US" sz="500" dirty="0"/>
          </a:p>
          <a:p>
            <a:pPr lvl="0"/>
            <a:r>
              <a:rPr lang="en-US" b="1" u="sng" dirty="0"/>
              <a:t>2) AUDIT FEE OF EXISTING AUDITOR IS OUTSTANDING (refer ATR 16)</a:t>
            </a:r>
          </a:p>
          <a:p>
            <a:r>
              <a:rPr lang="en-US" dirty="0"/>
              <a:t>The appointment as auditor of an entity should not be accepted if </a:t>
            </a:r>
            <a:r>
              <a:rPr lang="en-US" b="1" dirty="0"/>
              <a:t>undisputed audit fee</a:t>
            </a:r>
            <a:r>
              <a:rPr lang="en-US" dirty="0"/>
              <a:t> of another Chartered Accountant is pending.</a:t>
            </a:r>
          </a:p>
          <a:p>
            <a:endParaRPr lang="en-US" sz="500" dirty="0"/>
          </a:p>
          <a:p>
            <a:r>
              <a:rPr lang="en-US" dirty="0"/>
              <a:t>“Undisputed audit fee” means the amount which has been </a:t>
            </a:r>
            <a:r>
              <a:rPr lang="en-US" b="1" dirty="0"/>
              <a:t>agreed to and provided for</a:t>
            </a:r>
            <a:r>
              <a:rPr lang="en-US" dirty="0"/>
              <a:t> in the financial statements.</a:t>
            </a:r>
          </a:p>
        </p:txBody>
      </p:sp>
    </p:spTree>
    <p:extLst>
      <p:ext uri="{BB962C8B-B14F-4D97-AF65-F5344CB8AC3E}">
        <p14:creationId xmlns:p14="http://schemas.microsoft.com/office/powerpoint/2010/main" val="379251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8216900" cy="360000"/>
          </a:xfrm>
        </p:spPr>
        <p:txBody>
          <a:bodyPr/>
          <a:lstStyle/>
          <a:p>
            <a:pPr>
              <a:lnSpc>
                <a:spcPct val="107000"/>
              </a:lnSpc>
              <a:spcBef>
                <a:spcPts val="0"/>
              </a:spcBef>
              <a:spcAft>
                <a:spcPts val="800"/>
              </a:spcAft>
            </a:pPr>
            <a:r>
              <a:rPr lang="en-US" sz="2000" b="1" dirty="0">
                <a:ea typeface="Calibri"/>
                <a:cs typeface="Times New Roman"/>
              </a:rPr>
              <a:t>ICAP CODE OF ETHICS – SECTION 330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25500"/>
            <a:ext cx="11654971" cy="5372099"/>
          </a:xfrm>
        </p:spPr>
        <p:txBody>
          <a:bodyPr/>
          <a:lstStyle/>
          <a:p>
            <a:pPr lvl="0"/>
            <a:r>
              <a:rPr lang="en-US" b="1" u="sng" dirty="0"/>
              <a:t>3) MORE THAN ONE YEAR’S BOOKS TO BE AUDITED </a:t>
            </a:r>
          </a:p>
          <a:p>
            <a:r>
              <a:rPr lang="en-US" dirty="0"/>
              <a:t>If no AGM takes place and accounts are not approved nor audited, </a:t>
            </a:r>
            <a:r>
              <a:rPr lang="en-US" b="1" dirty="0"/>
              <a:t>the auditors would be appointed by the SECP</a:t>
            </a:r>
            <a:r>
              <a:rPr lang="en-US" dirty="0"/>
              <a:t> on request made by the Company and their remuneration should be also fixed by SECP. The </a:t>
            </a:r>
            <a:r>
              <a:rPr lang="en-US" b="1" dirty="0"/>
              <a:t>retiring auditors cannot continue</a:t>
            </a:r>
            <a:r>
              <a:rPr lang="en-US" dirty="0"/>
              <a:t> to do the audit. </a:t>
            </a:r>
          </a:p>
          <a:p>
            <a:endParaRPr lang="en-US" sz="500" dirty="0"/>
          </a:p>
          <a:p>
            <a:r>
              <a:rPr lang="en-US" dirty="0"/>
              <a:t>The auditor so appointed </a:t>
            </a:r>
            <a:r>
              <a:rPr lang="en-US" b="1" dirty="0"/>
              <a:t>can audit more than one year’s accounts</a:t>
            </a:r>
            <a:r>
              <a:rPr lang="en-US" dirty="0"/>
              <a:t> during their period in the office.</a:t>
            </a:r>
          </a:p>
          <a:p>
            <a:endParaRPr lang="en-US" dirty="0"/>
          </a:p>
          <a:p>
            <a:r>
              <a:rPr lang="en-US" b="1" dirty="0"/>
              <a:t>PECULIAR CIRCUMSTANCES </a:t>
            </a:r>
          </a:p>
          <a:p>
            <a:pPr lvl="0"/>
            <a:r>
              <a:rPr lang="en-US" dirty="0"/>
              <a:t>- Public sector bidding or Tendering </a:t>
            </a:r>
          </a:p>
          <a:p>
            <a:pPr>
              <a:buFontTx/>
              <a:buChar char="-"/>
            </a:pPr>
            <a:r>
              <a:rPr lang="en-US" dirty="0"/>
              <a:t> What if the external audit shifts from a large audit firm to a small audit firm?</a:t>
            </a:r>
          </a:p>
          <a:p>
            <a:endParaRPr lang="en-US" dirty="0"/>
          </a:p>
          <a:p>
            <a:endParaRPr lang="en-US" dirty="0"/>
          </a:p>
          <a:p>
            <a:r>
              <a:rPr lang="en-US" dirty="0"/>
              <a:t>.</a:t>
            </a:r>
          </a:p>
        </p:txBody>
      </p:sp>
    </p:spTree>
    <p:extLst>
      <p:ext uri="{BB962C8B-B14F-4D97-AF65-F5344CB8AC3E}">
        <p14:creationId xmlns:p14="http://schemas.microsoft.com/office/powerpoint/2010/main" val="379251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8216900" cy="360000"/>
          </a:xfrm>
        </p:spPr>
        <p:txBody>
          <a:bodyPr/>
          <a:lstStyle/>
          <a:p>
            <a:pPr>
              <a:lnSpc>
                <a:spcPct val="107000"/>
              </a:lnSpc>
              <a:spcBef>
                <a:spcPts val="0"/>
              </a:spcBef>
              <a:spcAft>
                <a:spcPts val="800"/>
              </a:spcAft>
            </a:pPr>
            <a:r>
              <a:rPr lang="en-US" sz="2000" b="1" dirty="0">
                <a:ea typeface="Calibri"/>
                <a:cs typeface="Times New Roman"/>
              </a:rPr>
              <a:t>ICAP CODE OF ETHICS – SECTION 330</a:t>
            </a:r>
            <a:endParaRPr lang="en-US" sz="2000" dirty="0">
              <a:ea typeface="Calibri"/>
              <a:cs typeface="Times New Roman"/>
            </a:endParaRPr>
          </a:p>
          <a:p>
            <a:pPr>
              <a:lnSpc>
                <a:spcPct val="107000"/>
              </a:lnSpc>
              <a:spcBef>
                <a:spcPts val="0"/>
              </a:spcBef>
              <a:spcAft>
                <a:spcPts val="800"/>
              </a:spcAft>
            </a:pP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25500"/>
            <a:ext cx="11654971" cy="5372099"/>
          </a:xfrm>
        </p:spPr>
        <p:txBody>
          <a:bodyPr/>
          <a:lstStyle/>
          <a:p>
            <a:pPr lvl="0"/>
            <a:endParaRPr lang="en-US" dirty="0"/>
          </a:p>
        </p:txBody>
      </p:sp>
      <p:pic>
        <p:nvPicPr>
          <p:cNvPr id="4" name="Picture 3" descr="Capture.PNG"/>
          <p:cNvPicPr>
            <a:picLocks noChangeAspect="1"/>
          </p:cNvPicPr>
          <p:nvPr/>
        </p:nvPicPr>
        <p:blipFill>
          <a:blip r:embed="rId2"/>
          <a:stretch>
            <a:fillRect/>
          </a:stretch>
        </p:blipFill>
        <p:spPr>
          <a:xfrm>
            <a:off x="304801" y="825501"/>
            <a:ext cx="11112499" cy="5372098"/>
          </a:xfrm>
          <a:prstGeom prst="rect">
            <a:avLst/>
          </a:prstGeom>
        </p:spPr>
      </p:pic>
    </p:spTree>
    <p:extLst>
      <p:ext uri="{BB962C8B-B14F-4D97-AF65-F5344CB8AC3E}">
        <p14:creationId xmlns:p14="http://schemas.microsoft.com/office/powerpoint/2010/main" val="379251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8216900" cy="360000"/>
          </a:xfrm>
        </p:spPr>
        <p:txBody>
          <a:bodyPr/>
          <a:lstStyle/>
          <a:p>
            <a:pPr>
              <a:lnSpc>
                <a:spcPct val="107000"/>
              </a:lnSpc>
              <a:spcBef>
                <a:spcPts val="0"/>
              </a:spcBef>
              <a:spcAft>
                <a:spcPts val="800"/>
              </a:spcAft>
            </a:pPr>
            <a:r>
              <a:rPr lang="en-US" sz="2000" b="1" dirty="0">
                <a:ea typeface="Calibri"/>
                <a:cs typeface="Times New Roman"/>
              </a:rPr>
              <a:t>ICAP CODE OF ETHICS – SECTION 330</a:t>
            </a:r>
            <a:endParaRPr lang="en-US" sz="2000" dirty="0">
              <a:ea typeface="Calibri"/>
              <a:cs typeface="Times New Roman"/>
            </a:endParaRPr>
          </a:p>
          <a:p>
            <a:pPr>
              <a:lnSpc>
                <a:spcPct val="107000"/>
              </a:lnSpc>
              <a:spcBef>
                <a:spcPts val="0"/>
              </a:spcBef>
              <a:spcAft>
                <a:spcPts val="800"/>
              </a:spcAft>
            </a:pP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25500"/>
            <a:ext cx="11654971" cy="5372099"/>
          </a:xfrm>
        </p:spPr>
        <p:txBody>
          <a:bodyPr/>
          <a:lstStyle/>
          <a:p>
            <a:endParaRPr lang="en-US" b="1" dirty="0"/>
          </a:p>
          <a:p>
            <a:r>
              <a:rPr lang="en-US" b="1" dirty="0"/>
              <a:t>Misconducts as per Part 1, Schedule I of the CA Ordinance, 1961:</a:t>
            </a:r>
          </a:p>
          <a:p>
            <a:endParaRPr lang="en-US" sz="1200" b="1" u="sng" dirty="0"/>
          </a:p>
          <a:p>
            <a:endParaRPr lang="en-US" sz="500" dirty="0"/>
          </a:p>
          <a:p>
            <a:r>
              <a:rPr lang="en-US" dirty="0"/>
              <a:t>(2) pays or allows or agrees to pay or allow, directly or indirectly, any share, commission or brokerage or the fees or profits of his professional business </a:t>
            </a:r>
            <a:r>
              <a:rPr lang="en-US" b="1" dirty="0"/>
              <a:t>to any person other than a member of the Institute </a:t>
            </a:r>
            <a:r>
              <a:rPr lang="en-US" dirty="0"/>
              <a:t>or a partner or a retired partner or the legal representative of a deceased partner. </a:t>
            </a:r>
          </a:p>
          <a:p>
            <a:endParaRPr lang="en-US" sz="500" dirty="0"/>
          </a:p>
          <a:p>
            <a:r>
              <a:rPr lang="en-US" dirty="0"/>
              <a:t>Explanation:- In this clause, "partner" includes a person residing outside Pakistan with whom a Chartered Accountant in practice has entered into partnership which is not in contravention of clause (4) of this part;</a:t>
            </a:r>
          </a:p>
          <a:p>
            <a:endParaRPr lang="en-US" sz="500" dirty="0"/>
          </a:p>
          <a:p>
            <a:r>
              <a:rPr lang="en-US" dirty="0"/>
              <a:t>(3) accepts or agrees to accept any part of the profits of the professional work of a lawyer, auctioneer, broker, or other agent </a:t>
            </a:r>
            <a:r>
              <a:rPr lang="en-US" b="1" dirty="0"/>
              <a:t>who is not a member of the Institute</a:t>
            </a:r>
            <a:r>
              <a:rPr lang="en-US" dirty="0"/>
              <a:t>.</a:t>
            </a:r>
          </a:p>
          <a:p>
            <a:endParaRPr lang="en-US" dirty="0"/>
          </a:p>
          <a:p>
            <a:r>
              <a:rPr lang="en-US" dirty="0"/>
              <a:t>(9) charges or offers to charge, accepts or offers to accept in respect of any professional employment </a:t>
            </a:r>
            <a:r>
              <a:rPr lang="en-US" b="1" dirty="0"/>
              <a:t>fees which are based on a percentage of profits or which are contingent upon the findings or results </a:t>
            </a:r>
            <a:r>
              <a:rPr lang="en-US" dirty="0"/>
              <a:t>of such employment except in cases which are permitted under any law for the time being in force or by an order of the Government; </a:t>
            </a:r>
          </a:p>
          <a:p>
            <a:endParaRPr lang="en-US" dirty="0"/>
          </a:p>
        </p:txBody>
      </p:sp>
    </p:spTree>
    <p:extLst>
      <p:ext uri="{BB962C8B-B14F-4D97-AF65-F5344CB8AC3E}">
        <p14:creationId xmlns:p14="http://schemas.microsoft.com/office/powerpoint/2010/main" val="379251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C25F78-9281-4058-8762-01562D986944}"/>
              </a:ext>
            </a:extLst>
          </p:cNvPr>
          <p:cNvSpPr>
            <a:spLocks noGrp="1"/>
          </p:cNvSpPr>
          <p:nvPr>
            <p:ph type="body" sz="quarter" idx="14"/>
          </p:nvPr>
        </p:nvSpPr>
        <p:spPr>
          <a:xfrm>
            <a:off x="304800" y="2021942"/>
            <a:ext cx="7899400" cy="360000"/>
          </a:xfrm>
        </p:spPr>
        <p:txBody>
          <a:bodyPr/>
          <a:lstStyle/>
          <a:p>
            <a:r>
              <a:rPr lang="en-GB" dirty="0"/>
              <a:t>Marketing and Advertisement requirements</a:t>
            </a:r>
          </a:p>
          <a:p>
            <a:r>
              <a:rPr lang="en-GB" dirty="0"/>
              <a:t>ICAP Code of Ethics - Section 370</a:t>
            </a:r>
          </a:p>
        </p:txBody>
      </p:sp>
    </p:spTree>
    <p:extLst>
      <p:ext uri="{BB962C8B-B14F-4D97-AF65-F5344CB8AC3E}">
        <p14:creationId xmlns:p14="http://schemas.microsoft.com/office/powerpoint/2010/main" val="4154068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9004300" cy="360000"/>
          </a:xfrm>
        </p:spPr>
        <p:txBody>
          <a:bodyPr/>
          <a:lstStyle/>
          <a:p>
            <a:pPr>
              <a:lnSpc>
                <a:spcPct val="107000"/>
              </a:lnSpc>
              <a:spcBef>
                <a:spcPts val="0"/>
              </a:spcBef>
              <a:spcAft>
                <a:spcPts val="800"/>
              </a:spcAft>
            </a:pPr>
            <a:r>
              <a:rPr lang="en-US" sz="2000" b="1" dirty="0">
                <a:ea typeface="Calibri"/>
                <a:cs typeface="Times New Roman"/>
              </a:rPr>
              <a:t>ICAP CODE OF ETHICS – SECTION 370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957472"/>
            <a:ext cx="11654971" cy="5372099"/>
          </a:xfrm>
        </p:spPr>
        <p:txBody>
          <a:bodyPr/>
          <a:lstStyle/>
          <a:p>
            <a:r>
              <a:rPr lang="en-US" b="1" u="sng" dirty="0"/>
              <a:t>Key Requirements</a:t>
            </a:r>
          </a:p>
          <a:p>
            <a:endParaRPr lang="en-US" sz="500" dirty="0"/>
          </a:p>
          <a:p>
            <a:pPr marL="342900" marR="0" lvl="0" indent="-342900">
              <a:spcBef>
                <a:spcPts val="0"/>
              </a:spcBef>
              <a:spcAft>
                <a:spcPts val="0"/>
              </a:spcAft>
              <a:buFont typeface="+mj-lt"/>
              <a:buAutoNum type="arabicPeriod"/>
            </a:pPr>
            <a:r>
              <a:rPr lang="en-US" sz="1900" dirty="0">
                <a:ea typeface="Calibri"/>
                <a:cs typeface="Calibri"/>
              </a:rPr>
              <a:t>In any communications, announcements and public notices, </a:t>
            </a:r>
            <a:r>
              <a:rPr lang="en-US" sz="1900" b="1" dirty="0">
                <a:ea typeface="Calibri"/>
                <a:cs typeface="Calibri"/>
              </a:rPr>
              <a:t>chartered accountants should not: </a:t>
            </a:r>
            <a:endParaRPr lang="en-US" sz="1900" dirty="0">
              <a:ea typeface="Calibri"/>
            </a:endParaRPr>
          </a:p>
          <a:p>
            <a:pPr marL="685800" marR="0">
              <a:spcBef>
                <a:spcPts val="0"/>
              </a:spcBef>
              <a:spcAft>
                <a:spcPts val="0"/>
              </a:spcAft>
            </a:pPr>
            <a:r>
              <a:rPr lang="en-US" sz="1900" dirty="0">
                <a:ea typeface="Calibri"/>
                <a:cs typeface="Calibri"/>
              </a:rPr>
              <a:t>(a) use means, which bring the profession into disrepute; </a:t>
            </a:r>
            <a:endParaRPr lang="en-US" sz="1900" dirty="0">
              <a:ea typeface="Calibri"/>
            </a:endParaRPr>
          </a:p>
          <a:p>
            <a:pPr marL="685800" marR="0">
              <a:spcBef>
                <a:spcPts val="0"/>
              </a:spcBef>
              <a:spcAft>
                <a:spcPts val="0"/>
              </a:spcAft>
            </a:pPr>
            <a:r>
              <a:rPr lang="en-US" sz="1900" dirty="0">
                <a:ea typeface="Calibri"/>
                <a:cs typeface="Calibri"/>
              </a:rPr>
              <a:t>(b) make exaggerated claims for the services they are able to offer, the qualifications they possess, or experience they have gained; and </a:t>
            </a:r>
            <a:endParaRPr lang="en-US" sz="1900" dirty="0">
              <a:ea typeface="Calibri"/>
            </a:endParaRPr>
          </a:p>
          <a:p>
            <a:pPr marL="685800" marR="0">
              <a:spcBef>
                <a:spcPts val="0"/>
              </a:spcBef>
              <a:spcAft>
                <a:spcPts val="0"/>
              </a:spcAft>
            </a:pPr>
            <a:r>
              <a:rPr lang="en-US" sz="1900" dirty="0">
                <a:ea typeface="Calibri"/>
                <a:cs typeface="Calibri"/>
              </a:rPr>
              <a:t>(c) denigrate the work of other accountants.</a:t>
            </a:r>
          </a:p>
          <a:p>
            <a:pPr marL="685800" marR="0">
              <a:spcBef>
                <a:spcPts val="0"/>
              </a:spcBef>
              <a:spcAft>
                <a:spcPts val="0"/>
              </a:spcAft>
            </a:pPr>
            <a:endParaRPr lang="en-US" sz="1900" dirty="0">
              <a:ea typeface="Calibri"/>
              <a:cs typeface="Calibri"/>
            </a:endParaRPr>
          </a:p>
          <a:p>
            <a:pPr marL="685800" marR="0">
              <a:spcBef>
                <a:spcPts val="0"/>
              </a:spcBef>
              <a:spcAft>
                <a:spcPts val="0"/>
              </a:spcAft>
            </a:pPr>
            <a:endParaRPr lang="en-US" sz="1900" dirty="0">
              <a:ea typeface="Calibri"/>
              <a:cs typeface="Calibri"/>
            </a:endParaRPr>
          </a:p>
          <a:p>
            <a:pPr marL="342900" marR="0" lvl="0" indent="-342900">
              <a:spcBef>
                <a:spcPts val="0"/>
              </a:spcBef>
              <a:spcAft>
                <a:spcPts val="0"/>
              </a:spcAft>
            </a:pPr>
            <a:r>
              <a:rPr lang="en-US" sz="1900" dirty="0">
                <a:ea typeface="Calibri"/>
                <a:cs typeface="Calibri"/>
              </a:rPr>
              <a:t>2. Activities which may expressly be </a:t>
            </a:r>
            <a:r>
              <a:rPr lang="en-US" sz="1900" b="1" dirty="0">
                <a:ea typeface="Calibri"/>
                <a:cs typeface="Calibri"/>
              </a:rPr>
              <a:t>considered not to meet the above criteria and are therefore prohibited</a:t>
            </a:r>
            <a:r>
              <a:rPr lang="en-US" sz="1900" dirty="0">
                <a:ea typeface="Calibri"/>
                <a:cs typeface="Calibri"/>
              </a:rPr>
              <a:t> include those that:</a:t>
            </a:r>
            <a:endParaRPr lang="en-US" sz="1900" dirty="0">
              <a:ea typeface="Calibri"/>
            </a:endParaRPr>
          </a:p>
          <a:p>
            <a:pPr marL="884238" lvl="2" indent="-342900">
              <a:spcBef>
                <a:spcPts val="0"/>
              </a:spcBef>
              <a:buFont typeface="Symbol"/>
              <a:buChar char=""/>
            </a:pPr>
            <a:r>
              <a:rPr lang="en-US" sz="1900" dirty="0">
                <a:ea typeface="Calibri"/>
                <a:cs typeface="Calibri"/>
              </a:rPr>
              <a:t>create false, deceptive or unjustified expectations of favorable results; </a:t>
            </a:r>
            <a:endParaRPr lang="en-US" sz="1900" dirty="0">
              <a:ea typeface="Calibri"/>
            </a:endParaRPr>
          </a:p>
          <a:p>
            <a:pPr marL="884238" lvl="2" indent="-342900">
              <a:spcBef>
                <a:spcPts val="0"/>
              </a:spcBef>
              <a:buFont typeface="Symbol"/>
              <a:buChar char=""/>
            </a:pPr>
            <a:r>
              <a:rPr lang="en-US" sz="1900" dirty="0">
                <a:ea typeface="Calibri"/>
                <a:cs typeface="Calibri"/>
              </a:rPr>
              <a:t>imply the ability to influence any court, tribunal, regulatory agency or similar body or official; </a:t>
            </a:r>
            <a:endParaRPr lang="en-US" sz="1900" dirty="0">
              <a:ea typeface="Calibri"/>
            </a:endParaRPr>
          </a:p>
          <a:p>
            <a:pPr marL="884238" lvl="2" indent="-342900">
              <a:spcBef>
                <a:spcPts val="0"/>
              </a:spcBef>
              <a:buFont typeface="Symbol"/>
              <a:buChar char=""/>
            </a:pPr>
            <a:r>
              <a:rPr lang="en-US" sz="1900" dirty="0">
                <a:ea typeface="Calibri"/>
                <a:cs typeface="Calibri"/>
              </a:rPr>
              <a:t>consist of self-laudatory statements that are not based on verifiable facts; </a:t>
            </a:r>
            <a:endParaRPr lang="en-US" sz="1900" dirty="0">
              <a:ea typeface="Calibri"/>
            </a:endParaRPr>
          </a:p>
          <a:p>
            <a:pPr marL="884238" lvl="2" indent="-342900">
              <a:spcBef>
                <a:spcPts val="0"/>
              </a:spcBef>
              <a:buFont typeface="Symbol"/>
              <a:buChar char=""/>
            </a:pPr>
            <a:r>
              <a:rPr lang="en-US" sz="1900" dirty="0">
                <a:ea typeface="Calibri"/>
                <a:cs typeface="Calibri"/>
              </a:rPr>
              <a:t>make comparisons with other chartered accountants in practice; </a:t>
            </a:r>
            <a:endParaRPr lang="en-US" sz="1900" dirty="0">
              <a:ea typeface="Calibri"/>
            </a:endParaRPr>
          </a:p>
          <a:p>
            <a:pPr marL="884238" lvl="2" indent="-342900">
              <a:spcBef>
                <a:spcPts val="0"/>
              </a:spcBef>
              <a:buFont typeface="Symbol"/>
              <a:buChar char=""/>
            </a:pPr>
            <a:r>
              <a:rPr lang="en-US" sz="1900" dirty="0">
                <a:ea typeface="Calibri"/>
                <a:cs typeface="Calibri"/>
              </a:rPr>
              <a:t>contain testimonials or endorsements; </a:t>
            </a:r>
            <a:endParaRPr lang="en-US" sz="1900" dirty="0">
              <a:ea typeface="Calibri"/>
            </a:endParaRPr>
          </a:p>
          <a:p>
            <a:pPr marL="884238" lvl="2" indent="-342900">
              <a:spcBef>
                <a:spcPts val="0"/>
              </a:spcBef>
              <a:buFont typeface="Symbol"/>
              <a:buChar char=""/>
            </a:pPr>
            <a:r>
              <a:rPr lang="en-US" sz="1900" dirty="0">
                <a:ea typeface="Calibri"/>
                <a:cs typeface="Calibri"/>
              </a:rPr>
              <a:t>contain any other representations that would be likely to cause a reasonable person to misunderstand or be deceived; and </a:t>
            </a:r>
            <a:endParaRPr lang="en-US" sz="1900" dirty="0">
              <a:ea typeface="Calibri"/>
            </a:endParaRPr>
          </a:p>
          <a:p>
            <a:pPr marL="884238" lvl="2" indent="-342900">
              <a:spcBef>
                <a:spcPts val="0"/>
              </a:spcBef>
              <a:buFont typeface="Symbol"/>
              <a:buChar char=""/>
            </a:pPr>
            <a:r>
              <a:rPr lang="en-US" sz="1900" dirty="0">
                <a:ea typeface="Calibri"/>
                <a:cs typeface="Calibri"/>
              </a:rPr>
              <a:t>make unjustified claims to be an expert or specialist in a particular field of accountancy.</a:t>
            </a:r>
            <a:endParaRPr lang="en-US" sz="1900" dirty="0">
              <a:ea typeface="Calibri"/>
            </a:endParaRPr>
          </a:p>
        </p:txBody>
      </p:sp>
    </p:spTree>
    <p:extLst>
      <p:ext uri="{BB962C8B-B14F-4D97-AF65-F5344CB8AC3E}">
        <p14:creationId xmlns:p14="http://schemas.microsoft.com/office/powerpoint/2010/main" val="379251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ure 1.PNG"/>
          <p:cNvPicPr>
            <a:picLocks noChangeAspect="1"/>
          </p:cNvPicPr>
          <p:nvPr/>
        </p:nvPicPr>
        <p:blipFill>
          <a:blip r:embed="rId2"/>
          <a:stretch>
            <a:fillRect/>
          </a:stretch>
        </p:blipFill>
        <p:spPr>
          <a:xfrm>
            <a:off x="232230" y="1857828"/>
            <a:ext cx="11727540" cy="4252550"/>
          </a:xfrm>
          <a:prstGeom prst="rect">
            <a:avLst/>
          </a:prstGeom>
        </p:spPr>
      </p:pic>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9004300" cy="360000"/>
          </a:xfrm>
        </p:spPr>
        <p:txBody>
          <a:bodyPr/>
          <a:lstStyle/>
          <a:p>
            <a:pPr>
              <a:lnSpc>
                <a:spcPct val="107000"/>
              </a:lnSpc>
              <a:spcBef>
                <a:spcPts val="0"/>
              </a:spcBef>
              <a:spcAft>
                <a:spcPts val="800"/>
              </a:spcAft>
            </a:pPr>
            <a:r>
              <a:rPr lang="en-US" sz="2000" b="1" dirty="0">
                <a:ea typeface="Calibri"/>
                <a:cs typeface="Times New Roman"/>
              </a:rPr>
              <a:t>ICAP CODE OF ETHICS – SECTION 370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77957"/>
            <a:ext cx="11654971" cy="5231296"/>
          </a:xfrm>
        </p:spPr>
        <p:txBody>
          <a:bodyPr/>
          <a:lstStyle/>
          <a:p>
            <a:r>
              <a:rPr lang="en-US" b="1" u="sng" dirty="0"/>
              <a:t>Key Requirements</a:t>
            </a:r>
          </a:p>
          <a:p>
            <a:endParaRPr lang="en-US" sz="500" dirty="0"/>
          </a:p>
          <a:p>
            <a:pPr marL="457200" lvl="0" indent="-457200"/>
            <a:r>
              <a:rPr lang="en-US" dirty="0"/>
              <a:t>3. A summary of what is acceptable and what is not acceptable as per the ICAP Code of Ethics is as follows:</a:t>
            </a:r>
          </a:p>
          <a:p>
            <a:pPr marL="457200" lvl="0" indent="-457200"/>
            <a:endParaRPr lang="en-US" dirty="0"/>
          </a:p>
          <a:p>
            <a:pPr marL="457200" lvl="0" indent="-457200"/>
            <a:endParaRPr lang="en-US" dirty="0"/>
          </a:p>
        </p:txBody>
      </p:sp>
    </p:spTree>
    <p:extLst>
      <p:ext uri="{BB962C8B-B14F-4D97-AF65-F5344CB8AC3E}">
        <p14:creationId xmlns:p14="http://schemas.microsoft.com/office/powerpoint/2010/main" val="379251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9004300" cy="360000"/>
          </a:xfrm>
        </p:spPr>
        <p:txBody>
          <a:bodyPr/>
          <a:lstStyle/>
          <a:p>
            <a:pPr>
              <a:lnSpc>
                <a:spcPct val="107000"/>
              </a:lnSpc>
              <a:spcBef>
                <a:spcPts val="0"/>
              </a:spcBef>
              <a:spcAft>
                <a:spcPts val="800"/>
              </a:spcAft>
            </a:pPr>
            <a:r>
              <a:rPr lang="en-US" sz="2000" b="1" dirty="0">
                <a:ea typeface="Calibri"/>
                <a:cs typeface="Times New Roman"/>
              </a:rPr>
              <a:t>ICAP CODE OF ETHICS – SECTION 370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1143000"/>
            <a:ext cx="11654971" cy="5372099"/>
          </a:xfrm>
        </p:spPr>
        <p:txBody>
          <a:bodyPr/>
          <a:lstStyle/>
          <a:p>
            <a:pPr marL="457200" lvl="0" indent="-457200"/>
            <a:endParaRPr lang="en-US" dirty="0"/>
          </a:p>
          <a:p>
            <a:pPr marL="457200" lvl="0" indent="-457200"/>
            <a:endParaRPr lang="en-US" dirty="0"/>
          </a:p>
        </p:txBody>
      </p:sp>
      <p:sp>
        <p:nvSpPr>
          <p:cNvPr id="4"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457199" y="1295400"/>
            <a:ext cx="11654971" cy="5372099"/>
          </a:xfrm>
        </p:spPr>
        <p:txBody>
          <a:bodyPr/>
          <a:lstStyle/>
          <a:p>
            <a:pPr marL="457200" lvl="0" indent="-457200"/>
            <a:endParaRPr lang="en-US" dirty="0"/>
          </a:p>
          <a:p>
            <a:pPr marL="457200" lvl="0" indent="-457200"/>
            <a:endParaRPr lang="en-US" dirty="0"/>
          </a:p>
          <a:p>
            <a:pPr marL="457200" lvl="0" indent="-457200"/>
            <a:endParaRPr lang="en-US" dirty="0"/>
          </a:p>
        </p:txBody>
      </p:sp>
      <p:pic>
        <p:nvPicPr>
          <p:cNvPr id="1026" name="Picture 2" descr="E:\Office Work\Capture 2.PNG"/>
          <p:cNvPicPr>
            <a:picLocks noChangeAspect="1" noChangeArrowheads="1"/>
          </p:cNvPicPr>
          <p:nvPr/>
        </p:nvPicPr>
        <p:blipFill>
          <a:blip r:embed="rId2"/>
          <a:srcRect r="7082"/>
          <a:stretch>
            <a:fillRect/>
          </a:stretch>
        </p:blipFill>
        <p:spPr bwMode="auto">
          <a:xfrm>
            <a:off x="355600" y="850900"/>
            <a:ext cx="11188700" cy="5372099"/>
          </a:xfrm>
          <a:prstGeom prst="rect">
            <a:avLst/>
          </a:prstGeom>
          <a:noFill/>
        </p:spPr>
      </p:pic>
    </p:spTree>
    <p:extLst>
      <p:ext uri="{BB962C8B-B14F-4D97-AF65-F5344CB8AC3E}">
        <p14:creationId xmlns:p14="http://schemas.microsoft.com/office/powerpoint/2010/main" val="37925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10B380-DDBC-4569-9DF3-28DDA574909A}"/>
              </a:ext>
            </a:extLst>
          </p:cNvPr>
          <p:cNvSpPr>
            <a:spLocks noGrp="1"/>
          </p:cNvSpPr>
          <p:nvPr>
            <p:ph type="title"/>
          </p:nvPr>
        </p:nvSpPr>
        <p:spPr>
          <a:xfrm>
            <a:off x="279808" y="473843"/>
            <a:ext cx="5652000" cy="360000"/>
          </a:xfrm>
        </p:spPr>
        <p:txBody>
          <a:bodyPr/>
          <a:lstStyle/>
          <a:p>
            <a:r>
              <a:rPr lang="en-US" dirty="0"/>
              <a:t>contents</a:t>
            </a:r>
            <a:endParaRPr lang="en-GB" dirty="0"/>
          </a:p>
        </p:txBody>
      </p:sp>
      <p:sp>
        <p:nvSpPr>
          <p:cNvPr id="6" name="Text Placeholder 5">
            <a:extLst>
              <a:ext uri="{FF2B5EF4-FFF2-40B4-BE49-F238E27FC236}">
                <a16:creationId xmlns:a16="http://schemas.microsoft.com/office/drawing/2014/main" id="{DBAFCD29-F3B4-47B2-959C-84FADC6D61AE}"/>
              </a:ext>
            </a:extLst>
          </p:cNvPr>
          <p:cNvSpPr>
            <a:spLocks noGrp="1"/>
          </p:cNvSpPr>
          <p:nvPr>
            <p:ph type="body" idx="1"/>
          </p:nvPr>
        </p:nvSpPr>
        <p:spPr/>
        <p:txBody>
          <a:bodyPr>
            <a:normAutofit/>
          </a:bodyPr>
          <a:lstStyle/>
          <a:p>
            <a:r>
              <a:rPr lang="en-GB" dirty="0"/>
              <a:t>PROFESSIONAL APPOINTMENTS </a:t>
            </a:r>
          </a:p>
          <a:p>
            <a:endParaRPr lang="en-GB" dirty="0"/>
          </a:p>
          <a:p>
            <a:r>
              <a:rPr lang="en-GB" dirty="0"/>
              <a:t>COMMUNICATION OF NEW AUDITOR WITH PREVIOUS AUDITOR</a:t>
            </a:r>
          </a:p>
          <a:p>
            <a:endParaRPr lang="en-GB" dirty="0"/>
          </a:p>
          <a:p>
            <a:r>
              <a:rPr lang="en-GB" dirty="0"/>
              <a:t>AUDIT FEES AND UNDERCUTTING</a:t>
            </a:r>
          </a:p>
          <a:p>
            <a:endParaRPr lang="en-GB" dirty="0"/>
          </a:p>
          <a:p>
            <a:r>
              <a:rPr lang="en-GB" dirty="0"/>
              <a:t>MARKETING AND ADVERTISEMENT REQUIREMENTS</a:t>
            </a:r>
          </a:p>
          <a:p>
            <a:endParaRPr lang="en-GB" dirty="0"/>
          </a:p>
          <a:p>
            <a:r>
              <a:rPr lang="en-GB" dirty="0"/>
              <a:t>REQUIREMENTS OF COMPANIES ACT, 2017</a:t>
            </a:r>
          </a:p>
          <a:p>
            <a:endParaRPr lang="en-GB" dirty="0"/>
          </a:p>
          <a:p>
            <a:pPr marL="0" indent="0">
              <a:buNone/>
            </a:pPr>
            <a:endParaRPr lang="en-GB" dirty="0"/>
          </a:p>
          <a:p>
            <a:endParaRPr lang="en-GB" dirty="0"/>
          </a:p>
        </p:txBody>
      </p:sp>
      <p:pic>
        <p:nvPicPr>
          <p:cNvPr id="16" name="Picture Placeholder 15">
            <a:extLst>
              <a:ext uri="{FF2B5EF4-FFF2-40B4-BE49-F238E27FC236}">
                <a16:creationId xmlns:a16="http://schemas.microsoft.com/office/drawing/2014/main" id="{03F49DA7-9E50-4688-8135-1FF678530C3A}"/>
              </a:ext>
            </a:extLst>
          </p:cNvPr>
          <p:cNvPicPr>
            <a:picLocks noGrp="1" noChangeAspect="1"/>
          </p:cNvPicPr>
          <p:nvPr>
            <p:ph type="pic" sz="quarter" idx="13"/>
          </p:nvPr>
        </p:nvPicPr>
        <p:blipFill>
          <a:blip r:embed="rId2"/>
          <a:srcRect l="20432" r="20432"/>
          <a:stretch>
            <a:fillRect/>
          </a:stretch>
        </p:blipFill>
        <p:spPr>
          <a:xfrm>
            <a:off x="6097200" y="0"/>
            <a:ext cx="6094800" cy="6361043"/>
          </a:xfrm>
        </p:spPr>
      </p:pic>
    </p:spTree>
    <p:extLst>
      <p:ext uri="{BB962C8B-B14F-4D97-AF65-F5344CB8AC3E}">
        <p14:creationId xmlns:p14="http://schemas.microsoft.com/office/powerpoint/2010/main" val="378508274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9004300" cy="360000"/>
          </a:xfrm>
        </p:spPr>
        <p:txBody>
          <a:bodyPr/>
          <a:lstStyle/>
          <a:p>
            <a:pPr>
              <a:lnSpc>
                <a:spcPct val="107000"/>
              </a:lnSpc>
              <a:spcBef>
                <a:spcPts val="0"/>
              </a:spcBef>
              <a:spcAft>
                <a:spcPts val="800"/>
              </a:spcAft>
            </a:pPr>
            <a:r>
              <a:rPr lang="en-US" sz="2000" b="1" dirty="0">
                <a:ea typeface="Calibri"/>
                <a:cs typeface="Times New Roman"/>
              </a:rPr>
              <a:t>ICAP CODE OF ETHICS – SECTION 370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1143000"/>
            <a:ext cx="11654971" cy="5372099"/>
          </a:xfrm>
        </p:spPr>
        <p:txBody>
          <a:bodyPr/>
          <a:lstStyle/>
          <a:p>
            <a:pPr marL="457200" lvl="0" indent="-457200"/>
            <a:endParaRPr lang="en-US" dirty="0"/>
          </a:p>
          <a:p>
            <a:pPr marL="457200" lvl="0" indent="-457200"/>
            <a:endParaRPr lang="en-US" dirty="0"/>
          </a:p>
        </p:txBody>
      </p:sp>
      <p:sp>
        <p:nvSpPr>
          <p:cNvPr id="4"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457199" y="1295400"/>
            <a:ext cx="11654971" cy="5372099"/>
          </a:xfrm>
        </p:spPr>
        <p:txBody>
          <a:bodyPr/>
          <a:lstStyle/>
          <a:p>
            <a:pPr marL="457200" lvl="0" indent="-457200"/>
            <a:endParaRPr lang="en-US" dirty="0"/>
          </a:p>
          <a:p>
            <a:pPr marL="457200" lvl="0" indent="-457200"/>
            <a:endParaRPr lang="en-US" dirty="0"/>
          </a:p>
          <a:p>
            <a:pPr marL="457200" lvl="0" indent="-457200"/>
            <a:endParaRPr lang="en-US" dirty="0"/>
          </a:p>
        </p:txBody>
      </p:sp>
      <p:pic>
        <p:nvPicPr>
          <p:cNvPr id="2050" name="Picture 2" descr="E:\Office Work\Capture 3.PNG"/>
          <p:cNvPicPr>
            <a:picLocks noChangeAspect="1" noChangeArrowheads="1"/>
          </p:cNvPicPr>
          <p:nvPr/>
        </p:nvPicPr>
        <p:blipFill>
          <a:blip r:embed="rId2"/>
          <a:srcRect/>
          <a:stretch>
            <a:fillRect/>
          </a:stretch>
        </p:blipFill>
        <p:spPr bwMode="auto">
          <a:xfrm>
            <a:off x="292101" y="1163638"/>
            <a:ext cx="11201400" cy="5173662"/>
          </a:xfrm>
          <a:prstGeom prst="rect">
            <a:avLst/>
          </a:prstGeom>
          <a:noFill/>
        </p:spPr>
      </p:pic>
    </p:spTree>
    <p:extLst>
      <p:ext uri="{BB962C8B-B14F-4D97-AF65-F5344CB8AC3E}">
        <p14:creationId xmlns:p14="http://schemas.microsoft.com/office/powerpoint/2010/main" val="37925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Office Work\Capture 4.PNG"/>
          <p:cNvPicPr>
            <a:picLocks noChangeAspect="1" noChangeArrowheads="1"/>
          </p:cNvPicPr>
          <p:nvPr/>
        </p:nvPicPr>
        <p:blipFill>
          <a:blip r:embed="rId2"/>
          <a:srcRect/>
          <a:stretch>
            <a:fillRect/>
          </a:stretch>
        </p:blipFill>
        <p:spPr bwMode="auto">
          <a:xfrm>
            <a:off x="279401" y="1143000"/>
            <a:ext cx="11404600" cy="5156200"/>
          </a:xfrm>
          <a:prstGeom prst="rect">
            <a:avLst/>
          </a:prstGeom>
          <a:noFill/>
        </p:spPr>
      </p:pic>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9004300" cy="360000"/>
          </a:xfrm>
        </p:spPr>
        <p:txBody>
          <a:bodyPr/>
          <a:lstStyle/>
          <a:p>
            <a:pPr>
              <a:lnSpc>
                <a:spcPct val="107000"/>
              </a:lnSpc>
              <a:spcBef>
                <a:spcPts val="0"/>
              </a:spcBef>
              <a:spcAft>
                <a:spcPts val="800"/>
              </a:spcAft>
            </a:pPr>
            <a:r>
              <a:rPr lang="en-US" sz="2000" b="1" dirty="0">
                <a:ea typeface="Calibri"/>
                <a:cs typeface="Times New Roman"/>
              </a:rPr>
              <a:t>ICAP CODE OF ETHICS – SECTION 370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1143000"/>
            <a:ext cx="11654971" cy="5372099"/>
          </a:xfrm>
        </p:spPr>
        <p:txBody>
          <a:bodyPr/>
          <a:lstStyle/>
          <a:p>
            <a:pPr marL="457200" lvl="0" indent="-457200"/>
            <a:endParaRPr lang="en-US" dirty="0"/>
          </a:p>
          <a:p>
            <a:pPr marL="457200" lvl="0" indent="-457200"/>
            <a:endParaRPr lang="en-US" dirty="0"/>
          </a:p>
        </p:txBody>
      </p:sp>
      <p:sp>
        <p:nvSpPr>
          <p:cNvPr id="4"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457199" y="1295400"/>
            <a:ext cx="11654971" cy="5372099"/>
          </a:xfrm>
        </p:spPr>
        <p:txBody>
          <a:bodyPr/>
          <a:lstStyle/>
          <a:p>
            <a:pPr marL="457200" lvl="0" indent="-457200"/>
            <a:endParaRPr lang="en-US" dirty="0"/>
          </a:p>
          <a:p>
            <a:pPr marL="457200" lvl="0" indent="-457200"/>
            <a:endParaRPr lang="en-US" dirty="0"/>
          </a:p>
          <a:p>
            <a:pPr marL="457200" lvl="0" indent="-457200"/>
            <a:endParaRPr lang="en-US" dirty="0"/>
          </a:p>
        </p:txBody>
      </p:sp>
    </p:spTree>
    <p:extLst>
      <p:ext uri="{BB962C8B-B14F-4D97-AF65-F5344CB8AC3E}">
        <p14:creationId xmlns:p14="http://schemas.microsoft.com/office/powerpoint/2010/main" val="37925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9004300" cy="360000"/>
          </a:xfrm>
        </p:spPr>
        <p:txBody>
          <a:bodyPr/>
          <a:lstStyle/>
          <a:p>
            <a:pPr>
              <a:lnSpc>
                <a:spcPct val="107000"/>
              </a:lnSpc>
              <a:spcBef>
                <a:spcPts val="0"/>
              </a:spcBef>
              <a:spcAft>
                <a:spcPts val="800"/>
              </a:spcAft>
            </a:pPr>
            <a:r>
              <a:rPr lang="en-US" sz="2000" b="1" dirty="0">
                <a:ea typeface="Calibri"/>
                <a:cs typeface="Times New Roman"/>
              </a:rPr>
              <a:t>ICAP CODE OF ETHICS – SECTION 370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1143000"/>
            <a:ext cx="11654971" cy="5372099"/>
          </a:xfrm>
        </p:spPr>
        <p:txBody>
          <a:bodyPr/>
          <a:lstStyle/>
          <a:p>
            <a:pPr marL="457200" lvl="0" indent="-457200"/>
            <a:endParaRPr lang="en-US" dirty="0"/>
          </a:p>
          <a:p>
            <a:pPr marL="457200" lvl="0" indent="-457200"/>
            <a:endParaRPr lang="en-US" dirty="0"/>
          </a:p>
        </p:txBody>
      </p:sp>
      <p:sp>
        <p:nvSpPr>
          <p:cNvPr id="4"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457199" y="1295400"/>
            <a:ext cx="11654971" cy="5372099"/>
          </a:xfrm>
        </p:spPr>
        <p:txBody>
          <a:bodyPr/>
          <a:lstStyle/>
          <a:p>
            <a:pPr marL="457200" lvl="0" indent="-457200"/>
            <a:endParaRPr lang="en-US" dirty="0"/>
          </a:p>
          <a:p>
            <a:pPr marL="457200" lvl="0" indent="-457200"/>
            <a:endParaRPr lang="en-US" dirty="0"/>
          </a:p>
          <a:p>
            <a:pPr marL="457200" lvl="0" indent="-457200"/>
            <a:endParaRPr lang="en-US" dirty="0"/>
          </a:p>
        </p:txBody>
      </p:sp>
      <p:pic>
        <p:nvPicPr>
          <p:cNvPr id="4098" name="Picture 2" descr="E:\Office Work\Capture 5.PNG"/>
          <p:cNvPicPr>
            <a:picLocks noChangeAspect="1" noChangeArrowheads="1"/>
          </p:cNvPicPr>
          <p:nvPr/>
        </p:nvPicPr>
        <p:blipFill>
          <a:blip r:embed="rId2"/>
          <a:srcRect r="2002"/>
          <a:stretch>
            <a:fillRect/>
          </a:stretch>
        </p:blipFill>
        <p:spPr bwMode="auto">
          <a:xfrm>
            <a:off x="304800" y="1143000"/>
            <a:ext cx="11188700" cy="5181599"/>
          </a:xfrm>
          <a:prstGeom prst="rect">
            <a:avLst/>
          </a:prstGeom>
          <a:noFill/>
        </p:spPr>
      </p:pic>
    </p:spTree>
    <p:extLst>
      <p:ext uri="{BB962C8B-B14F-4D97-AF65-F5344CB8AC3E}">
        <p14:creationId xmlns:p14="http://schemas.microsoft.com/office/powerpoint/2010/main" val="37925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9004300" cy="360000"/>
          </a:xfrm>
        </p:spPr>
        <p:txBody>
          <a:bodyPr/>
          <a:lstStyle/>
          <a:p>
            <a:pPr>
              <a:lnSpc>
                <a:spcPct val="107000"/>
              </a:lnSpc>
              <a:spcBef>
                <a:spcPts val="0"/>
              </a:spcBef>
              <a:spcAft>
                <a:spcPts val="800"/>
              </a:spcAft>
            </a:pPr>
            <a:r>
              <a:rPr lang="en-US" sz="2000" b="1" dirty="0">
                <a:ea typeface="Calibri"/>
                <a:cs typeface="Times New Roman"/>
              </a:rPr>
              <a:t>ICAP CODE OF ETHICS – SECTION 370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1143000"/>
            <a:ext cx="11654971" cy="5372099"/>
          </a:xfrm>
        </p:spPr>
        <p:txBody>
          <a:bodyPr/>
          <a:lstStyle/>
          <a:p>
            <a:pPr marL="457200" lvl="0" indent="-457200"/>
            <a:endParaRPr lang="en-US" dirty="0"/>
          </a:p>
          <a:p>
            <a:pPr marL="457200" lvl="0" indent="-457200"/>
            <a:endParaRPr lang="en-US" dirty="0"/>
          </a:p>
        </p:txBody>
      </p:sp>
      <p:sp>
        <p:nvSpPr>
          <p:cNvPr id="4"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457199" y="1295400"/>
            <a:ext cx="11654971" cy="5372099"/>
          </a:xfrm>
        </p:spPr>
        <p:txBody>
          <a:bodyPr/>
          <a:lstStyle/>
          <a:p>
            <a:pPr marL="457200" lvl="0" indent="-457200"/>
            <a:endParaRPr lang="en-US" dirty="0"/>
          </a:p>
          <a:p>
            <a:pPr marL="457200" lvl="0" indent="-457200"/>
            <a:endParaRPr lang="en-US" dirty="0"/>
          </a:p>
          <a:p>
            <a:pPr marL="457200" lvl="0" indent="-457200"/>
            <a:endParaRPr lang="en-US" dirty="0"/>
          </a:p>
        </p:txBody>
      </p:sp>
      <p:pic>
        <p:nvPicPr>
          <p:cNvPr id="5122" name="Picture 2" descr="E:\Office Work\Capture 6.PNG"/>
          <p:cNvPicPr>
            <a:picLocks noChangeAspect="1" noChangeArrowheads="1"/>
          </p:cNvPicPr>
          <p:nvPr/>
        </p:nvPicPr>
        <p:blipFill>
          <a:blip r:embed="rId2"/>
          <a:srcRect r="3610"/>
          <a:stretch>
            <a:fillRect/>
          </a:stretch>
        </p:blipFill>
        <p:spPr bwMode="auto">
          <a:xfrm>
            <a:off x="482600" y="1514474"/>
            <a:ext cx="10985500" cy="4822826"/>
          </a:xfrm>
          <a:prstGeom prst="rect">
            <a:avLst/>
          </a:prstGeom>
          <a:noFill/>
        </p:spPr>
      </p:pic>
    </p:spTree>
    <p:extLst>
      <p:ext uri="{BB962C8B-B14F-4D97-AF65-F5344CB8AC3E}">
        <p14:creationId xmlns:p14="http://schemas.microsoft.com/office/powerpoint/2010/main" val="37925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9004300" cy="360000"/>
          </a:xfrm>
        </p:spPr>
        <p:txBody>
          <a:bodyPr/>
          <a:lstStyle/>
          <a:p>
            <a:pPr>
              <a:lnSpc>
                <a:spcPct val="107000"/>
              </a:lnSpc>
              <a:spcBef>
                <a:spcPts val="0"/>
              </a:spcBef>
              <a:spcAft>
                <a:spcPts val="800"/>
              </a:spcAft>
            </a:pPr>
            <a:r>
              <a:rPr lang="en-US" sz="2000" b="1" dirty="0">
                <a:ea typeface="Calibri"/>
                <a:cs typeface="Times New Roman"/>
              </a:rPr>
              <a:t>ICAP CODE OF ETHICS – SECTION 370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1143000"/>
            <a:ext cx="11654971" cy="5372099"/>
          </a:xfrm>
        </p:spPr>
        <p:txBody>
          <a:bodyPr/>
          <a:lstStyle/>
          <a:p>
            <a:pPr marL="457200" lvl="0" indent="-457200"/>
            <a:endParaRPr lang="en-US" dirty="0"/>
          </a:p>
          <a:p>
            <a:pPr marL="457200" lvl="0" indent="-457200"/>
            <a:endParaRPr lang="en-US" dirty="0"/>
          </a:p>
        </p:txBody>
      </p:sp>
      <p:sp>
        <p:nvSpPr>
          <p:cNvPr id="4"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457199" y="1295400"/>
            <a:ext cx="11654971" cy="5372099"/>
          </a:xfrm>
        </p:spPr>
        <p:txBody>
          <a:bodyPr/>
          <a:lstStyle/>
          <a:p>
            <a:pPr marL="457200" lvl="0" indent="-457200"/>
            <a:endParaRPr lang="en-US" dirty="0"/>
          </a:p>
          <a:p>
            <a:pPr marL="457200" lvl="0" indent="-457200"/>
            <a:endParaRPr lang="en-US" dirty="0"/>
          </a:p>
          <a:p>
            <a:pPr marL="457200" lvl="0" indent="-457200"/>
            <a:endParaRPr lang="en-US" dirty="0"/>
          </a:p>
        </p:txBody>
      </p:sp>
      <p:sp>
        <p:nvSpPr>
          <p:cNvPr id="6"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800" y="1143000"/>
            <a:ext cx="11654971" cy="5372099"/>
          </a:xfrm>
        </p:spPr>
        <p:txBody>
          <a:bodyPr/>
          <a:lstStyle/>
          <a:p>
            <a:r>
              <a:rPr lang="en-US" sz="2400" b="1" dirty="0"/>
              <a:t>Misconducts as per Part 1, Schedule I of the CA Ordinance, 1961:</a:t>
            </a:r>
          </a:p>
          <a:p>
            <a:endParaRPr lang="en-US" sz="2400" dirty="0"/>
          </a:p>
          <a:p>
            <a:r>
              <a:rPr lang="en-US" sz="2400" dirty="0"/>
              <a:t>(5) </a:t>
            </a:r>
            <a:r>
              <a:rPr lang="en-US" sz="2400" b="1" dirty="0"/>
              <a:t>Solicits clients for professional work </a:t>
            </a:r>
            <a:r>
              <a:rPr lang="en-US" sz="2400" dirty="0"/>
              <a:t>either directly or indirectly by circular, advertisement, personal communication or interview or by any other means;</a:t>
            </a:r>
          </a:p>
          <a:p>
            <a:endParaRPr lang="en-US" sz="500" dirty="0"/>
          </a:p>
          <a:p>
            <a:r>
              <a:rPr lang="en-US" sz="2400" dirty="0"/>
              <a:t>(6) </a:t>
            </a:r>
            <a:r>
              <a:rPr lang="en-US" sz="2400" b="1" dirty="0"/>
              <a:t>Advertises his professional attainments or services</a:t>
            </a:r>
            <a:r>
              <a:rPr lang="en-US" sz="2400" dirty="0"/>
              <a:t>, or uses any designation or expression other than chartered accountant on professional documents, visiting cards, letter head or sign boards, unless it be a degree of a University established by law in Pakistan or recognized by the Federal Government or the Council;</a:t>
            </a:r>
          </a:p>
          <a:p>
            <a:endParaRPr lang="en-US" sz="2400" dirty="0">
              <a:ea typeface="Calibri"/>
            </a:endParaRPr>
          </a:p>
        </p:txBody>
      </p:sp>
    </p:spTree>
    <p:extLst>
      <p:ext uri="{BB962C8B-B14F-4D97-AF65-F5344CB8AC3E}">
        <p14:creationId xmlns:p14="http://schemas.microsoft.com/office/powerpoint/2010/main" val="37925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324A213-BFC1-48D0-9023-B2BB370EF62F}"/>
              </a:ext>
            </a:extLst>
          </p:cNvPr>
          <p:cNvSpPr>
            <a:spLocks noGrp="1"/>
          </p:cNvSpPr>
          <p:nvPr>
            <p:ph type="body" sz="quarter" idx="14"/>
          </p:nvPr>
        </p:nvSpPr>
        <p:spPr/>
        <p:txBody>
          <a:bodyPr/>
          <a:lstStyle/>
          <a:p>
            <a:r>
              <a:rPr lang="en-US" dirty="0"/>
              <a:t>Requirements of Companies Act, 2017</a:t>
            </a:r>
          </a:p>
        </p:txBody>
      </p:sp>
    </p:spTree>
    <p:extLst>
      <p:ext uri="{BB962C8B-B14F-4D97-AF65-F5344CB8AC3E}">
        <p14:creationId xmlns:p14="http://schemas.microsoft.com/office/powerpoint/2010/main" val="1023392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3530650-6678-4D86-9A49-844117A046BC}"/>
              </a:ext>
            </a:extLst>
          </p:cNvPr>
          <p:cNvSpPr>
            <a:spLocks noGrp="1"/>
          </p:cNvSpPr>
          <p:nvPr>
            <p:ph type="body" sz="quarter" idx="16"/>
          </p:nvPr>
        </p:nvSpPr>
        <p:spPr>
          <a:xfrm>
            <a:off x="2470244" y="1905000"/>
            <a:ext cx="5827595" cy="3619500"/>
          </a:xfrm>
        </p:spPr>
        <p:txBody>
          <a:bodyPr/>
          <a:lstStyle/>
          <a:p>
            <a:pPr marL="0" indent="0" algn="ctr">
              <a:buNone/>
            </a:pPr>
            <a:r>
              <a:rPr lang="en-US" b="1" dirty="0"/>
              <a:t>The provisions relating to Audit and Auditors have been dealt within Sections 246 to 253 of the      Companies Act, 2017 </a:t>
            </a:r>
          </a:p>
        </p:txBody>
      </p:sp>
      <p:sp>
        <p:nvSpPr>
          <p:cNvPr id="10" name="Title 9">
            <a:extLst>
              <a:ext uri="{FF2B5EF4-FFF2-40B4-BE49-F238E27FC236}">
                <a16:creationId xmlns:a16="http://schemas.microsoft.com/office/drawing/2014/main" id="{5A618741-832F-4242-9D95-C69DCB60585E}"/>
              </a:ext>
            </a:extLst>
          </p:cNvPr>
          <p:cNvSpPr>
            <a:spLocks noGrp="1"/>
          </p:cNvSpPr>
          <p:nvPr>
            <p:ph type="title"/>
          </p:nvPr>
        </p:nvSpPr>
        <p:spPr/>
        <p:txBody>
          <a:bodyPr/>
          <a:lstStyle/>
          <a:p>
            <a:r>
              <a:rPr lang="en-US" b="1" dirty="0"/>
              <a:t>THE COMPANIES ACT, 2017</a:t>
            </a:r>
          </a:p>
        </p:txBody>
      </p:sp>
    </p:spTree>
    <p:extLst>
      <p:ext uri="{BB962C8B-B14F-4D97-AF65-F5344CB8AC3E}">
        <p14:creationId xmlns:p14="http://schemas.microsoft.com/office/powerpoint/2010/main" val="2135924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1143000"/>
            <a:ext cx="11654971" cy="5372099"/>
          </a:xfrm>
        </p:spPr>
        <p:txBody>
          <a:bodyPr/>
          <a:lstStyle/>
          <a:p>
            <a:pPr marL="457200" lvl="0" indent="-457200"/>
            <a:endParaRPr lang="en-US" dirty="0"/>
          </a:p>
          <a:p>
            <a:pPr marL="457200" lvl="0" indent="-457200"/>
            <a:endParaRPr lang="en-US" dirty="0"/>
          </a:p>
        </p:txBody>
      </p:sp>
      <p:sp>
        <p:nvSpPr>
          <p:cNvPr id="4"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457199" y="1295400"/>
            <a:ext cx="11654971" cy="5372099"/>
          </a:xfrm>
        </p:spPr>
        <p:txBody>
          <a:bodyPr/>
          <a:lstStyle/>
          <a:p>
            <a:pPr marL="457200" lvl="0" indent="-457200"/>
            <a:endParaRPr lang="en-US" dirty="0"/>
          </a:p>
          <a:p>
            <a:pPr marL="457200" lvl="0" indent="-457200"/>
            <a:endParaRPr lang="en-US" dirty="0"/>
          </a:p>
          <a:p>
            <a:pPr marL="457200" lvl="0" indent="-457200"/>
            <a:endParaRPr lang="en-US" dirty="0"/>
          </a:p>
        </p:txBody>
      </p:sp>
      <p:sp>
        <p:nvSpPr>
          <p:cNvPr id="6"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800" y="1143000"/>
            <a:ext cx="11654971" cy="5372099"/>
          </a:xfrm>
        </p:spPr>
        <p:txBody>
          <a:bodyP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r>
              <a:rPr lang="en-US" sz="3600" b="1" dirty="0"/>
              <a:t>THANK YOU !</a:t>
            </a:r>
            <a:endParaRPr lang="en-US" sz="3600" dirty="0"/>
          </a:p>
          <a:p>
            <a:endParaRPr lang="en-US" sz="2400" dirty="0">
              <a:ea typeface="Calibri"/>
            </a:endParaRPr>
          </a:p>
        </p:txBody>
      </p:sp>
    </p:spTree>
    <p:extLst>
      <p:ext uri="{BB962C8B-B14F-4D97-AF65-F5344CB8AC3E}">
        <p14:creationId xmlns:p14="http://schemas.microsoft.com/office/powerpoint/2010/main" val="414722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10B380-DDBC-4569-9DF3-28DDA574909A}"/>
              </a:ext>
            </a:extLst>
          </p:cNvPr>
          <p:cNvSpPr>
            <a:spLocks noGrp="1"/>
          </p:cNvSpPr>
          <p:nvPr>
            <p:ph type="title"/>
          </p:nvPr>
        </p:nvSpPr>
        <p:spPr>
          <a:xfrm>
            <a:off x="266556" y="460592"/>
            <a:ext cx="5652000" cy="360000"/>
          </a:xfrm>
        </p:spPr>
        <p:txBody>
          <a:bodyPr/>
          <a:lstStyle/>
          <a:p>
            <a:r>
              <a:rPr lang="en-GB" dirty="0"/>
              <a:t>ICAP CODE OF ETHICS - introduction</a:t>
            </a:r>
          </a:p>
        </p:txBody>
      </p:sp>
      <p:sp>
        <p:nvSpPr>
          <p:cNvPr id="6" name="Text Placeholder 5">
            <a:extLst>
              <a:ext uri="{FF2B5EF4-FFF2-40B4-BE49-F238E27FC236}">
                <a16:creationId xmlns:a16="http://schemas.microsoft.com/office/drawing/2014/main" id="{DBAFCD29-F3B4-47B2-959C-84FADC6D61AE}"/>
              </a:ext>
            </a:extLst>
          </p:cNvPr>
          <p:cNvSpPr>
            <a:spLocks noGrp="1"/>
          </p:cNvSpPr>
          <p:nvPr>
            <p:ph type="body" idx="1"/>
          </p:nvPr>
        </p:nvSpPr>
        <p:spPr>
          <a:xfrm>
            <a:off x="226800" y="900000"/>
            <a:ext cx="5325861" cy="5040000"/>
          </a:xfrm>
        </p:spPr>
        <p:txBody>
          <a:bodyPr>
            <a:normAutofit/>
          </a:bodyPr>
          <a:lstStyle/>
          <a:p>
            <a:pPr lvl="0"/>
            <a:r>
              <a:rPr lang="en-GB" sz="1800" dirty="0"/>
              <a:t>ICAP Revised Its Code of Ethics in </a:t>
            </a:r>
            <a:r>
              <a:rPr lang="en-GB" sz="1800" b="1" dirty="0"/>
              <a:t>2019</a:t>
            </a:r>
            <a:r>
              <a:rPr lang="en-GB" sz="1800" dirty="0" smtClean="0"/>
              <a:t>. </a:t>
            </a:r>
            <a:endParaRPr lang="en-US" sz="1800" dirty="0"/>
          </a:p>
          <a:p>
            <a:pPr lvl="0"/>
            <a:r>
              <a:rPr lang="en-US" sz="1800" dirty="0"/>
              <a:t>The "Code of Ethics for Chartered Accountants (Revised 2019)" is based on the </a:t>
            </a:r>
            <a:r>
              <a:rPr lang="en-US" sz="1800" b="1" dirty="0"/>
              <a:t>Handbook of the International Code of Ethics for Professional Accountants, 2018 edition</a:t>
            </a:r>
            <a:r>
              <a:rPr lang="en-US" sz="1800" dirty="0"/>
              <a:t> of the International Ethics Standards Board for Accountants (IESBA), published by the International Federation of Accountants (IFAC) in July 2018 and is used with permission of IFAC</a:t>
            </a:r>
            <a:r>
              <a:rPr lang="en-GB" sz="1800" dirty="0"/>
              <a:t>. </a:t>
            </a:r>
            <a:endParaRPr lang="en-US" sz="1800" dirty="0"/>
          </a:p>
          <a:p>
            <a:pPr marL="0" indent="0">
              <a:buNone/>
            </a:pPr>
            <a:endParaRPr lang="en-GB" sz="1800" dirty="0"/>
          </a:p>
          <a:p>
            <a:endParaRPr lang="en-GB" dirty="0"/>
          </a:p>
          <a:p>
            <a:pPr marL="0" indent="0">
              <a:buNone/>
            </a:pPr>
            <a:endParaRPr lang="en-GB" dirty="0"/>
          </a:p>
          <a:p>
            <a:endParaRPr lang="en-GB" dirty="0"/>
          </a:p>
        </p:txBody>
      </p:sp>
      <p:pic>
        <p:nvPicPr>
          <p:cNvPr id="19" name="Picture Placeholder 18">
            <a:extLst>
              <a:ext uri="{FF2B5EF4-FFF2-40B4-BE49-F238E27FC236}">
                <a16:creationId xmlns:a16="http://schemas.microsoft.com/office/drawing/2014/main" id="{5CA1F2A2-5A35-40E6-8B19-B1E618D2B7F0}"/>
              </a:ext>
            </a:extLst>
          </p:cNvPr>
          <p:cNvPicPr>
            <a:picLocks noGrp="1" noChangeAspect="1"/>
          </p:cNvPicPr>
          <p:nvPr>
            <p:ph type="pic" sz="quarter" idx="13"/>
          </p:nvPr>
        </p:nvPicPr>
        <p:blipFill>
          <a:blip r:embed="rId2"/>
          <a:srcRect l="19504" r="19504"/>
          <a:stretch>
            <a:fillRect/>
          </a:stretch>
        </p:blipFill>
        <p:spPr>
          <a:xfrm>
            <a:off x="6097200" y="0"/>
            <a:ext cx="6094800" cy="6321287"/>
          </a:xfrm>
        </p:spPr>
      </p:pic>
    </p:spTree>
    <p:extLst>
      <p:ext uri="{BB962C8B-B14F-4D97-AF65-F5344CB8AC3E}">
        <p14:creationId xmlns:p14="http://schemas.microsoft.com/office/powerpoint/2010/main" val="241168654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985150-1FB6-4AB0-9F6E-0516C668624F}"/>
              </a:ext>
            </a:extLst>
          </p:cNvPr>
          <p:cNvSpPr>
            <a:spLocks noGrp="1"/>
          </p:cNvSpPr>
          <p:nvPr>
            <p:ph type="title" idx="4294967295"/>
          </p:nvPr>
        </p:nvSpPr>
        <p:spPr>
          <a:xfrm>
            <a:off x="304798" y="2047645"/>
            <a:ext cx="7801971" cy="900113"/>
          </a:xfrm>
        </p:spPr>
        <p:txBody>
          <a:bodyPr/>
          <a:lstStyle/>
          <a:p>
            <a:r>
              <a:rPr lang="en-GB" b="1" dirty="0">
                <a:solidFill>
                  <a:schemeClr val="bg1"/>
                </a:solidFill>
              </a:rPr>
              <a:t>Professional Appointments</a:t>
            </a:r>
            <a:br>
              <a:rPr lang="en-GB" b="1" dirty="0">
                <a:solidFill>
                  <a:schemeClr val="bg1"/>
                </a:solidFill>
              </a:rPr>
            </a:br>
            <a:r>
              <a:rPr lang="en-GB" b="1" dirty="0">
                <a:solidFill>
                  <a:schemeClr val="bg1"/>
                </a:solidFill>
              </a:rPr>
              <a:t>ICAP Code Of Ethics - Section 320</a:t>
            </a:r>
            <a:r>
              <a:rPr lang="en-GB" dirty="0"/>
              <a:t/>
            </a:r>
            <a:br>
              <a:rPr lang="en-GB" dirty="0"/>
            </a:br>
            <a:endParaRPr lang="en-GB" dirty="0">
              <a:solidFill>
                <a:schemeClr val="bg1"/>
              </a:solidFill>
            </a:endParaRPr>
          </a:p>
        </p:txBody>
      </p:sp>
    </p:spTree>
    <p:extLst>
      <p:ext uri="{BB962C8B-B14F-4D97-AF65-F5344CB8AC3E}">
        <p14:creationId xmlns:p14="http://schemas.microsoft.com/office/powerpoint/2010/main" val="86642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a:xfrm>
            <a:off x="304800" y="304800"/>
            <a:ext cx="6374296" cy="360000"/>
          </a:xfrm>
        </p:spPr>
        <p:txBody>
          <a:bodyPr/>
          <a:lstStyle/>
          <a:p>
            <a:pPr>
              <a:lnSpc>
                <a:spcPct val="107000"/>
              </a:lnSpc>
              <a:spcBef>
                <a:spcPts val="0"/>
              </a:spcBef>
              <a:spcAft>
                <a:spcPts val="800"/>
              </a:spcAft>
            </a:pPr>
            <a:r>
              <a:rPr lang="en-US" sz="2000" b="1" dirty="0">
                <a:ea typeface="Calibri"/>
                <a:cs typeface="Times New Roman"/>
              </a:rPr>
              <a:t>ICAP CODE OF ETHICS - SECTION 320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63600"/>
            <a:ext cx="11654972" cy="5518150"/>
          </a:xfrm>
        </p:spPr>
        <p:txBody>
          <a:bodyPr/>
          <a:lstStyle/>
          <a:p>
            <a:endParaRPr lang="en-US" sz="500" dirty="0"/>
          </a:p>
          <a:p>
            <a:pPr marL="457200" lvl="0" indent="-457200"/>
            <a:r>
              <a:rPr lang="en-US" b="1" dirty="0"/>
              <a:t>KEY REQUIREMENTS – Professional Appointments</a:t>
            </a:r>
          </a:p>
          <a:p>
            <a:pPr marL="457200" lvl="0" indent="-457200"/>
            <a:endParaRPr lang="en-US" sz="500" dirty="0"/>
          </a:p>
          <a:p>
            <a:pPr marL="457200" lvl="0" indent="-457200">
              <a:buAutoNum type="arabicParenR"/>
            </a:pPr>
            <a:r>
              <a:rPr lang="en-US" dirty="0"/>
              <a:t>Acceptance of a new client relationship or changes in an existing engagement might create a threat to compliance with fundamental Ethical principles.</a:t>
            </a:r>
          </a:p>
          <a:p>
            <a:pPr marL="457200" lvl="0" indent="-457200"/>
            <a:endParaRPr lang="en-US" sz="500" dirty="0"/>
          </a:p>
          <a:p>
            <a:r>
              <a:rPr lang="en-US" dirty="0"/>
              <a:t>      </a:t>
            </a:r>
            <a:r>
              <a:rPr lang="en-US" b="1" dirty="0"/>
              <a:t>Factors that are relevant </a:t>
            </a:r>
            <a:r>
              <a:rPr lang="en-US" dirty="0"/>
              <a:t>in evaluating the level of such a threat include: </a:t>
            </a:r>
          </a:p>
          <a:p>
            <a:endParaRPr lang="en-US" sz="500" dirty="0"/>
          </a:p>
          <a:p>
            <a:pPr lvl="2">
              <a:buFont typeface="Symbol"/>
              <a:buChar char="·"/>
            </a:pPr>
            <a:r>
              <a:rPr lang="en-US" dirty="0"/>
              <a:t>Knowledge and understanding of the client, its owners, management and those charged with governance and business activities. (these days, </a:t>
            </a:r>
            <a:r>
              <a:rPr lang="en-US" b="1" dirty="0"/>
              <a:t>AML/CFT compliance</a:t>
            </a:r>
            <a:r>
              <a:rPr lang="en-US" dirty="0"/>
              <a:t> requires us to obtain more details about the client, its owners and management such as ultimate beneficial owners, PEPs and requires screening against sanction lists, etc.) </a:t>
            </a:r>
          </a:p>
          <a:p>
            <a:pPr>
              <a:buFont typeface="Symbol"/>
              <a:buChar char="·"/>
            </a:pPr>
            <a:endParaRPr lang="en-US" sz="500" dirty="0"/>
          </a:p>
          <a:p>
            <a:pPr lvl="2">
              <a:buFont typeface="Symbol"/>
              <a:buChar char="·"/>
            </a:pPr>
            <a:r>
              <a:rPr lang="en-US" dirty="0"/>
              <a:t>The client’s commitment to address the questionable issues, for example, through improving corporate governance practices or internal controls.</a:t>
            </a:r>
          </a:p>
          <a:p>
            <a:endParaRPr lang="en-US" dirty="0"/>
          </a:p>
          <a:p>
            <a:pPr>
              <a:buFont typeface="Symbol"/>
              <a:buChar char="·"/>
            </a:pPr>
            <a:endParaRPr lang="en-US" sz="500" dirty="0"/>
          </a:p>
          <a:p>
            <a:pPr lvl="0"/>
            <a:r>
              <a:rPr lang="en-GB" dirty="0"/>
              <a:t>2)</a:t>
            </a:r>
            <a:r>
              <a:rPr lang="en-GB" b="1" dirty="0"/>
              <a:t> </a:t>
            </a:r>
            <a:r>
              <a:rPr lang="en-US" dirty="0"/>
              <a:t>Examples of actions that might be </a:t>
            </a:r>
            <a:r>
              <a:rPr lang="en-US" b="1" dirty="0"/>
              <a:t>safeguards to address a self-interest threat </a:t>
            </a:r>
            <a:r>
              <a:rPr lang="en-US" dirty="0"/>
              <a:t>include:</a:t>
            </a:r>
          </a:p>
          <a:p>
            <a:pPr lvl="0"/>
            <a:endParaRPr lang="en-US" sz="500" dirty="0"/>
          </a:p>
          <a:p>
            <a:pPr lvl="2">
              <a:buFont typeface="Symbol"/>
              <a:buChar char="·"/>
            </a:pPr>
            <a:r>
              <a:rPr lang="en-US" dirty="0"/>
              <a:t>Assigning sufficient engagement personnel with the necessary competencies. </a:t>
            </a:r>
          </a:p>
          <a:p>
            <a:pPr>
              <a:buFont typeface="Symbol"/>
              <a:buChar char="·"/>
            </a:pPr>
            <a:endParaRPr lang="en-US" sz="500" dirty="0"/>
          </a:p>
          <a:p>
            <a:pPr lvl="2">
              <a:buFont typeface="Symbol"/>
              <a:buChar char="·"/>
            </a:pPr>
            <a:r>
              <a:rPr lang="en-US" dirty="0"/>
              <a:t>Agreeing on a realistic time frame for the performance of the engagement. </a:t>
            </a:r>
          </a:p>
          <a:p>
            <a:pPr lvl="2">
              <a:buFont typeface="Symbol"/>
              <a:buChar char="·"/>
            </a:pPr>
            <a:endParaRPr lang="en-US" sz="400" dirty="0"/>
          </a:p>
          <a:p>
            <a:pPr lvl="2">
              <a:buFont typeface="Symbol"/>
              <a:buChar char="·"/>
            </a:pPr>
            <a:r>
              <a:rPr lang="en-US" dirty="0"/>
              <a:t>Using experts where necessary.</a:t>
            </a:r>
          </a:p>
          <a:p>
            <a:pPr lvl="0"/>
            <a:endParaRPr lang="en-US" dirty="0"/>
          </a:p>
          <a:p>
            <a:endParaRPr lang="en-US" dirty="0"/>
          </a:p>
          <a:p>
            <a:endParaRPr lang="en-US" dirty="0"/>
          </a:p>
          <a:p>
            <a:r>
              <a:rPr lang="en-US" dirty="0"/>
              <a:t> </a:t>
            </a:r>
          </a:p>
          <a:p>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145117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8CD358-6205-41D2-90F9-8B744169BD4A}"/>
              </a:ext>
            </a:extLst>
          </p:cNvPr>
          <p:cNvSpPr>
            <a:spLocks noGrp="1"/>
          </p:cNvSpPr>
          <p:nvPr>
            <p:ph type="body" sz="quarter" idx="14"/>
          </p:nvPr>
        </p:nvSpPr>
        <p:spPr>
          <a:xfrm>
            <a:off x="304799" y="2021942"/>
            <a:ext cx="8238699" cy="360000"/>
          </a:xfrm>
        </p:spPr>
        <p:txBody>
          <a:bodyPr/>
          <a:lstStyle/>
          <a:p>
            <a:r>
              <a:rPr lang="en-GB" b="1" dirty="0">
                <a:solidFill>
                  <a:schemeClr val="bg1"/>
                </a:solidFill>
              </a:rPr>
              <a:t>Communication of new auditor with previous auditor </a:t>
            </a:r>
          </a:p>
          <a:p>
            <a:r>
              <a:rPr lang="en-GB" b="1" dirty="0">
                <a:solidFill>
                  <a:schemeClr val="bg1"/>
                </a:solidFill>
              </a:rPr>
              <a:t>ICAP Code Of Ethics - Section 320</a:t>
            </a:r>
            <a:r>
              <a:rPr lang="en-GB" dirty="0"/>
              <a:t/>
            </a:r>
            <a:br>
              <a:rPr lang="en-GB" dirty="0"/>
            </a:br>
            <a:endParaRPr lang="en-GB" dirty="0"/>
          </a:p>
          <a:p>
            <a:endParaRPr lang="en-US" dirty="0"/>
          </a:p>
        </p:txBody>
      </p:sp>
    </p:spTree>
    <p:extLst>
      <p:ext uri="{BB962C8B-B14F-4D97-AF65-F5344CB8AC3E}">
        <p14:creationId xmlns:p14="http://schemas.microsoft.com/office/powerpoint/2010/main" val="3324269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p:txBody>
          <a:bodyPr/>
          <a:lstStyle/>
          <a:p>
            <a:pPr>
              <a:lnSpc>
                <a:spcPct val="107000"/>
              </a:lnSpc>
              <a:spcBef>
                <a:spcPts val="0"/>
              </a:spcBef>
              <a:spcAft>
                <a:spcPts val="800"/>
              </a:spcAft>
            </a:pPr>
            <a:r>
              <a:rPr lang="en-US" sz="2000" b="1" dirty="0">
                <a:ea typeface="Calibri"/>
                <a:cs typeface="Times New Roman"/>
              </a:rPr>
              <a:t>ICAP CODE OF ETHICS – SECTION 320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63600"/>
            <a:ext cx="11654972" cy="5518150"/>
          </a:xfrm>
        </p:spPr>
        <p:txBody>
          <a:bodyPr/>
          <a:lstStyle/>
          <a:p>
            <a:endParaRPr lang="en-US" sz="500" dirty="0"/>
          </a:p>
          <a:p>
            <a:pPr marL="457200" lvl="0" indent="-457200"/>
            <a:r>
              <a:rPr lang="en-US" b="1" dirty="0"/>
              <a:t>KEY REQUIREMENTS – Changes In Professional Appointment</a:t>
            </a:r>
          </a:p>
          <a:p>
            <a:pPr marL="457200" lvl="0" indent="-457200"/>
            <a:endParaRPr lang="en-US" sz="500" dirty="0"/>
          </a:p>
          <a:p>
            <a:r>
              <a:rPr lang="en-US" dirty="0"/>
              <a:t>A chartered accountant shall determine whether there are any reasons for not accepting an engagement when the accountant: </a:t>
            </a:r>
          </a:p>
          <a:p>
            <a:endParaRPr lang="en-US" sz="500" dirty="0"/>
          </a:p>
          <a:p>
            <a:pPr marL="457200" indent="-457200">
              <a:buAutoNum type="alphaLcParenBoth"/>
            </a:pPr>
            <a:r>
              <a:rPr lang="en-US" dirty="0"/>
              <a:t>Is asked by a potential client to replace another accountant; </a:t>
            </a:r>
          </a:p>
          <a:p>
            <a:pPr marL="457200" indent="-457200">
              <a:buAutoNum type="alphaLcParenBoth"/>
            </a:pPr>
            <a:endParaRPr lang="en-US" sz="500" dirty="0"/>
          </a:p>
          <a:p>
            <a:r>
              <a:rPr lang="en-US" dirty="0"/>
              <a:t>(b) Considers tendering for an engagement held by another accountant; or </a:t>
            </a:r>
          </a:p>
          <a:p>
            <a:endParaRPr lang="en-US" sz="500" dirty="0"/>
          </a:p>
          <a:p>
            <a:r>
              <a:rPr lang="en-US" dirty="0"/>
              <a:t>(c) Considers undertaking work that is complementary or additional to that of another accountant.</a:t>
            </a:r>
          </a:p>
          <a:p>
            <a:endParaRPr lang="en-US" sz="500" dirty="0"/>
          </a:p>
          <a:p>
            <a:endParaRPr lang="en-US" b="1" dirty="0"/>
          </a:p>
          <a:p>
            <a:r>
              <a:rPr lang="en-US" b="1" dirty="0"/>
              <a:t>Steps to be taken by the incoming auditor are:</a:t>
            </a:r>
            <a:endParaRPr lang="en-US" dirty="0"/>
          </a:p>
          <a:p>
            <a:pPr>
              <a:buFont typeface="Symbol"/>
              <a:buChar char="·"/>
            </a:pPr>
            <a:endParaRPr lang="en-US" sz="500" dirty="0"/>
          </a:p>
          <a:p>
            <a:pPr marL="342900" marR="0" lvl="0" indent="-342900">
              <a:spcBef>
                <a:spcPts val="0"/>
              </a:spcBef>
              <a:spcAft>
                <a:spcPts val="0"/>
              </a:spcAft>
              <a:buFont typeface="+mj-lt"/>
              <a:buAutoNum type="arabicPeriod"/>
            </a:pPr>
            <a:r>
              <a:rPr lang="en-US" dirty="0">
                <a:ea typeface="Calibri"/>
              </a:rPr>
              <a:t>Obtain client’s permission (preferably in writing) to communicate with the predecessor auditor </a:t>
            </a:r>
            <a:r>
              <a:rPr lang="en-US" b="1" dirty="0">
                <a:ea typeface="Calibri"/>
              </a:rPr>
              <a:t>(GENERALLY, NOT DONE !)</a:t>
            </a:r>
          </a:p>
          <a:p>
            <a:pPr marL="342900" marR="0" lvl="0" indent="-342900">
              <a:spcBef>
                <a:spcPts val="0"/>
              </a:spcBef>
              <a:spcAft>
                <a:spcPts val="0"/>
              </a:spcAft>
              <a:buFont typeface="+mj-lt"/>
              <a:buAutoNum type="arabicPeriod"/>
            </a:pPr>
            <a:endParaRPr lang="en-US" sz="500" dirty="0">
              <a:ea typeface="Calibri"/>
            </a:endParaRPr>
          </a:p>
          <a:p>
            <a:pPr marL="342900" marR="0" lvl="0" indent="-342900">
              <a:spcBef>
                <a:spcPts val="0"/>
              </a:spcBef>
              <a:spcAft>
                <a:spcPts val="0"/>
              </a:spcAft>
              <a:buFont typeface="+mj-lt"/>
              <a:buAutoNum type="arabicPeriod"/>
            </a:pPr>
            <a:r>
              <a:rPr lang="en-US" dirty="0">
                <a:ea typeface="Calibri"/>
              </a:rPr>
              <a:t>Asking the existing or predecessor accountant to provide any known information of which, in the existing or predecessor accountant’s opinion, the proposed accountant needs to be aware before deciding whether to accept the engagement </a:t>
            </a:r>
            <a:r>
              <a:rPr lang="en-US" b="1" dirty="0">
                <a:ea typeface="Calibri"/>
              </a:rPr>
              <a:t>(NOC)</a:t>
            </a:r>
          </a:p>
          <a:p>
            <a:pPr marL="342900" marR="0" lvl="0" indent="-342900">
              <a:spcBef>
                <a:spcPts val="0"/>
              </a:spcBef>
              <a:spcAft>
                <a:spcPts val="0"/>
              </a:spcAft>
              <a:buFont typeface="+mj-lt"/>
              <a:buAutoNum type="arabicPeriod"/>
            </a:pPr>
            <a:endParaRPr lang="en-US" sz="500" dirty="0">
              <a:ea typeface="Calibri"/>
            </a:endParaRPr>
          </a:p>
          <a:p>
            <a:pPr marL="342900" indent="-342900">
              <a:spcBef>
                <a:spcPts val="0"/>
              </a:spcBef>
              <a:buFont typeface="+mj-lt"/>
              <a:buAutoNum type="arabicPeriod"/>
            </a:pPr>
            <a:r>
              <a:rPr lang="en-US" dirty="0">
                <a:ea typeface="Calibri"/>
              </a:rPr>
              <a:t>If unable to communicate with the existing or predecessor accountant, the proposed accountant shall take other </a:t>
            </a:r>
            <a:r>
              <a:rPr lang="en-US" b="1" u="sng" dirty="0">
                <a:ea typeface="Calibri"/>
              </a:rPr>
              <a:t>reasonable steps</a:t>
            </a:r>
            <a:r>
              <a:rPr lang="en-US" b="1" dirty="0">
                <a:ea typeface="Calibri"/>
              </a:rPr>
              <a:t> </a:t>
            </a:r>
            <a:r>
              <a:rPr lang="en-US" dirty="0">
                <a:ea typeface="Calibri"/>
              </a:rPr>
              <a:t>to obtain information about any possible threats </a:t>
            </a:r>
            <a:r>
              <a:rPr lang="en-US" b="1" dirty="0">
                <a:ea typeface="Calibri"/>
              </a:rPr>
              <a:t>(PROCEDURES)</a:t>
            </a:r>
            <a:endParaRPr lang="en-US" b="1" dirty="0"/>
          </a:p>
        </p:txBody>
      </p:sp>
    </p:spTree>
    <p:extLst>
      <p:ext uri="{BB962C8B-B14F-4D97-AF65-F5344CB8AC3E}">
        <p14:creationId xmlns:p14="http://schemas.microsoft.com/office/powerpoint/2010/main" val="1451172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p:txBody>
          <a:bodyPr/>
          <a:lstStyle/>
          <a:p>
            <a:pPr>
              <a:lnSpc>
                <a:spcPct val="107000"/>
              </a:lnSpc>
              <a:spcBef>
                <a:spcPts val="0"/>
              </a:spcBef>
              <a:spcAft>
                <a:spcPts val="800"/>
              </a:spcAft>
            </a:pPr>
            <a:r>
              <a:rPr lang="en-US" sz="2000" b="1" dirty="0">
                <a:ea typeface="Calibri"/>
                <a:cs typeface="Times New Roman"/>
              </a:rPr>
              <a:t>ICAP CODE OF ETHICS – SECTION 320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63600"/>
            <a:ext cx="11654972" cy="5518150"/>
          </a:xfrm>
        </p:spPr>
        <p:txBody>
          <a:bodyPr/>
          <a:lstStyle/>
          <a:p>
            <a:endParaRPr lang="en-US" sz="500" dirty="0"/>
          </a:p>
          <a:p>
            <a:pPr marL="457200" lvl="0" indent="-457200"/>
            <a:r>
              <a:rPr lang="en-US" b="1" dirty="0"/>
              <a:t>KEY REQUIREMENTS – Changes In Professional Appointment</a:t>
            </a:r>
          </a:p>
          <a:p>
            <a:pPr marL="457200" lvl="0" indent="-457200"/>
            <a:endParaRPr lang="en-US" sz="500" dirty="0"/>
          </a:p>
          <a:p>
            <a:r>
              <a:rPr lang="en-US" dirty="0"/>
              <a:t>There is no guidance in the current Code for “Reasonable steps” to be taken by the incoming auditor in case he is unable to communicate with the predecessor auditor. </a:t>
            </a:r>
          </a:p>
          <a:p>
            <a:endParaRPr lang="en-US" dirty="0"/>
          </a:p>
          <a:p>
            <a:r>
              <a:rPr lang="en-US" dirty="0"/>
              <a:t>As per the Code of 2015, </a:t>
            </a:r>
            <a:r>
              <a:rPr lang="en-US" b="1" dirty="0"/>
              <a:t>“Reasonable steps” include</a:t>
            </a:r>
            <a:r>
              <a:rPr lang="en-US" dirty="0"/>
              <a:t>:</a:t>
            </a:r>
          </a:p>
          <a:p>
            <a:endParaRPr lang="en-US" dirty="0"/>
          </a:p>
          <a:p>
            <a:pPr marL="457200" indent="-457200">
              <a:buAutoNum type="alphaLcParenR"/>
            </a:pPr>
            <a:r>
              <a:rPr lang="en-US" dirty="0"/>
              <a:t>inquiries of third parties or </a:t>
            </a:r>
          </a:p>
          <a:p>
            <a:pPr marL="457200" indent="-457200">
              <a:buAutoNum type="alphaLcParenR"/>
            </a:pPr>
            <a:r>
              <a:rPr lang="en-US" dirty="0"/>
              <a:t>background investigations of senior management or </a:t>
            </a:r>
          </a:p>
          <a:p>
            <a:r>
              <a:rPr lang="en-US" dirty="0"/>
              <a:t>       those charged with governance of the client.</a:t>
            </a:r>
          </a:p>
          <a:p>
            <a:pPr marL="342900" marR="0" lvl="0" indent="-342900">
              <a:spcBef>
                <a:spcPts val="0"/>
              </a:spcBef>
              <a:spcAft>
                <a:spcPts val="0"/>
              </a:spcAft>
              <a:buFont typeface="+mj-lt"/>
              <a:buAutoNum type="arabicPeriod"/>
            </a:pPr>
            <a:endParaRPr lang="en-US" dirty="0">
              <a:ea typeface="Calibri"/>
            </a:endParaRPr>
          </a:p>
          <a:p>
            <a:pPr lvl="0"/>
            <a:r>
              <a:rPr lang="en-US" dirty="0"/>
              <a:t>	</a:t>
            </a:r>
          </a:p>
          <a:p>
            <a:endParaRPr lang="en-US" dirty="0"/>
          </a:p>
          <a:p>
            <a:endParaRPr lang="en-US" dirty="0"/>
          </a:p>
          <a:p>
            <a:r>
              <a:rPr lang="en-US" dirty="0"/>
              <a:t> </a:t>
            </a:r>
          </a:p>
          <a:p>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450167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3FD99-225B-4CE5-8AFF-F656897B9CA3}"/>
              </a:ext>
            </a:extLst>
          </p:cNvPr>
          <p:cNvSpPr>
            <a:spLocks noGrp="1"/>
          </p:cNvSpPr>
          <p:nvPr>
            <p:ph type="body" sz="quarter" idx="13"/>
          </p:nvPr>
        </p:nvSpPr>
        <p:spPr/>
        <p:txBody>
          <a:bodyPr/>
          <a:lstStyle/>
          <a:p>
            <a:pPr>
              <a:lnSpc>
                <a:spcPct val="107000"/>
              </a:lnSpc>
              <a:spcBef>
                <a:spcPts val="0"/>
              </a:spcBef>
              <a:spcAft>
                <a:spcPts val="800"/>
              </a:spcAft>
            </a:pPr>
            <a:r>
              <a:rPr lang="en-US" sz="2000" b="1" dirty="0">
                <a:ea typeface="Calibri"/>
                <a:cs typeface="Times New Roman"/>
              </a:rPr>
              <a:t>ICAP CODE OF ETHICS – SECTION 320</a:t>
            </a:r>
            <a:endParaRPr lang="en-US" sz="2000" dirty="0">
              <a:ea typeface="Calibri"/>
              <a:cs typeface="Times New Roman"/>
            </a:endParaRPr>
          </a:p>
        </p:txBody>
      </p:sp>
      <p:sp>
        <p:nvSpPr>
          <p:cNvPr id="27" name="Text Placeholder 6">
            <a:extLst>
              <a:ext uri="{FF2B5EF4-FFF2-40B4-BE49-F238E27FC236}">
                <a16:creationId xmlns:a16="http://schemas.microsoft.com/office/drawing/2014/main" id="{2FEFCA42-222F-4969-A487-A469CE8ECDDC}"/>
              </a:ext>
            </a:extLst>
          </p:cNvPr>
          <p:cNvSpPr>
            <a:spLocks noGrp="1"/>
          </p:cNvSpPr>
          <p:nvPr>
            <p:ph type="body" sz="quarter" idx="30"/>
          </p:nvPr>
        </p:nvSpPr>
        <p:spPr>
          <a:xfrm>
            <a:off x="304799" y="863600"/>
            <a:ext cx="11654972" cy="5518150"/>
          </a:xfrm>
        </p:spPr>
        <p:txBody>
          <a:bodyPr/>
          <a:lstStyle/>
          <a:p>
            <a:endParaRPr lang="en-US" sz="500" dirty="0"/>
          </a:p>
          <a:p>
            <a:pPr>
              <a:buFont typeface="Symbol"/>
              <a:buChar char="·"/>
            </a:pPr>
            <a:endParaRPr lang="en-US" sz="500" dirty="0"/>
          </a:p>
          <a:p>
            <a:r>
              <a:rPr lang="en-US" b="1" dirty="0"/>
              <a:t>Ethical responsibility of previous auditor:</a:t>
            </a:r>
          </a:p>
          <a:p>
            <a:endParaRPr lang="en-US" sz="1000" b="1" dirty="0"/>
          </a:p>
          <a:p>
            <a:endParaRPr lang="en-US" sz="1100" dirty="0"/>
          </a:p>
          <a:p>
            <a:pPr marL="342900" indent="-342900">
              <a:buFont typeface="Arial" panose="020B0604020202020204" pitchFamily="34" charset="0"/>
              <a:buChar char="•"/>
            </a:pPr>
            <a:r>
              <a:rPr lang="en-US" dirty="0"/>
              <a:t>He/she should provide any information </a:t>
            </a:r>
            <a:r>
              <a:rPr lang="en-US" b="1" dirty="0"/>
              <a:t>honestly and unambiguously </a:t>
            </a:r>
            <a:r>
              <a:rPr lang="en-US" dirty="0"/>
              <a:t>and comply with relevant laws and regulations governing the request. (R320.7)</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An existing or previous auditor is </a:t>
            </a:r>
            <a:r>
              <a:rPr lang="en-US" b="1" dirty="0"/>
              <a:t>bound by confidentiality</a:t>
            </a:r>
            <a:r>
              <a:rPr lang="en-US" dirty="0"/>
              <a:t>. If the client fails or refuses to grant the existing or predecessor accountant permission to discuss the client’s affairs with the proposed accountant, the previous auditor shall disclose this fact to the incoming auditor, who shall carefully consider such failure or refusal when determining whether to accept the appointment. (R320.8)</a:t>
            </a:r>
          </a:p>
          <a:p>
            <a:endParaRPr lang="en-US" dirty="0"/>
          </a:p>
          <a:p>
            <a:endParaRPr lang="en-US" dirty="0"/>
          </a:p>
          <a:p>
            <a:endParaRPr lang="en-US" dirty="0"/>
          </a:p>
        </p:txBody>
      </p:sp>
    </p:spTree>
    <p:extLst>
      <p:ext uri="{BB962C8B-B14F-4D97-AF65-F5344CB8AC3E}">
        <p14:creationId xmlns:p14="http://schemas.microsoft.com/office/powerpoint/2010/main" val="1451172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slides">
  <a:themeElements>
    <a:clrScheme name="Mazars_PPT_2020">
      <a:dk1>
        <a:srgbClr val="777877"/>
      </a:dk1>
      <a:lt1>
        <a:srgbClr val="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résentation3" id="{C01F5964-FBAF-4098-80B0-E77C569934E1}" vid="{E2CDBD91-F6A7-47E3-9671-19C52C14E721}"/>
    </a:ext>
  </a:extLst>
</a:theme>
</file>

<file path=ppt/theme/theme2.xml><?xml version="1.0" encoding="utf-8"?>
<a:theme xmlns:a="http://schemas.openxmlformats.org/drawingml/2006/main" name="Divider Slides">
  <a:themeElements>
    <a:clrScheme name="Mazars_PPT_2020">
      <a:dk1>
        <a:srgbClr val="777877"/>
      </a:dk1>
      <a:lt1>
        <a:srgbClr val="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résentation3" id="{C01F5964-FBAF-4098-80B0-E77C569934E1}" vid="{DD29AE2D-308E-4F74-A15E-047EA3E140B7}"/>
    </a:ext>
  </a:extLst>
</a:theme>
</file>

<file path=ppt/theme/theme3.xml><?xml version="1.0" encoding="utf-8"?>
<a:theme xmlns:a="http://schemas.openxmlformats.org/drawingml/2006/main" name="Title Slides">
  <a:themeElements>
    <a:clrScheme name="Mazars_PPT_2020">
      <a:dk1>
        <a:srgbClr val="777877"/>
      </a:dk1>
      <a:lt1>
        <a:srgbClr val="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résentation3" id="{C01F5964-FBAF-4098-80B0-E77C569934E1}" vid="{8AA9C612-4AA6-48AA-A6F6-E02CC5E484B8}"/>
    </a:ext>
  </a:extLst>
</a:theme>
</file>

<file path=ppt/theme/theme4.xml><?xml version="1.0" encoding="utf-8"?>
<a:theme xmlns:a="http://schemas.openxmlformats.org/drawingml/2006/main" name="End Slide">
  <a:themeElements>
    <a:clrScheme name="Mazars_PPT_2020">
      <a:dk1>
        <a:srgbClr val="777877"/>
      </a:dk1>
      <a:lt1>
        <a:srgbClr val="FFFFFF"/>
      </a:lt1>
      <a:dk2>
        <a:srgbClr val="0070CD"/>
      </a:dk2>
      <a:lt2>
        <a:srgbClr val="F3F4F3"/>
      </a:lt2>
      <a:accent1>
        <a:srgbClr val="0A1E8E"/>
      </a:accent1>
      <a:accent2>
        <a:srgbClr val="6F4C63"/>
      </a:accent2>
      <a:accent3>
        <a:srgbClr val="428475"/>
      </a:accent3>
      <a:accent4>
        <a:srgbClr val="3E4875"/>
      </a:accent4>
      <a:accent5>
        <a:srgbClr val="9DA480"/>
      </a:accent5>
      <a:accent6>
        <a:srgbClr val="362731"/>
      </a:accent6>
      <a:hlink>
        <a:srgbClr val="79AFDA"/>
      </a:hlink>
      <a:folHlink>
        <a:srgbClr val="457E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résentation3" id="{C01F5964-FBAF-4098-80B0-E77C569934E1}" vid="{7D128C1F-8B6D-4497-BA10-EE6BBAB9AB8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53DAC2600694DAEA78D715C61A770" ma:contentTypeVersion="10" ma:contentTypeDescription="Create a new document." ma:contentTypeScope="" ma:versionID="df87ffb8dc56ec06c9a074e348ac8f05">
  <xsd:schema xmlns:xsd="http://www.w3.org/2001/XMLSchema" xmlns:xs="http://www.w3.org/2001/XMLSchema" xmlns:p="http://schemas.microsoft.com/office/2006/metadata/properties" xmlns:ns2="c245dfd6-af2f-4315-a3a4-605a3e3d6f77" targetNamespace="http://schemas.microsoft.com/office/2006/metadata/properties" ma:root="true" ma:fieldsID="3ed1433ace5474f8af52c62c420748a1" ns2:_="">
    <xsd:import namespace="c245dfd6-af2f-4315-a3a4-605a3e3d6f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5dfd6-af2f-4315-a3a4-605a3e3d6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F7F13A-EFDB-40D3-B863-EAD66BC2F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5dfd6-af2f-4315-a3a4-605a3e3d6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526F3F-9EB0-4674-AF70-BF95490A69EE}">
  <ds:schemaRefs>
    <ds:schemaRef ds:uri="http://schemas.microsoft.com/sharepoint/v3/contenttype/forms"/>
  </ds:schemaRefs>
</ds:datastoreItem>
</file>

<file path=customXml/itemProps3.xml><?xml version="1.0" encoding="utf-8"?>
<ds:datastoreItem xmlns:ds="http://schemas.openxmlformats.org/officeDocument/2006/customXml" ds:itemID="{E7C976ED-E90B-42EB-9E7A-174F86782848}">
  <ds:schemaRefs>
    <ds:schemaRef ds:uri="c245dfd6-af2f-4315-a3a4-605a3e3d6f77"/>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Mazars PowerPoint template</Template>
  <TotalTime>1776</TotalTime>
  <Words>1638</Words>
  <Application>Microsoft Office PowerPoint</Application>
  <PresentationFormat>Widescreen</PresentationFormat>
  <Paragraphs>200</Paragraphs>
  <Slides>27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Calibri</vt:lpstr>
      <vt:lpstr>Symbol</vt:lpstr>
      <vt:lpstr>Times New Roman</vt:lpstr>
      <vt:lpstr>Content slides</vt:lpstr>
      <vt:lpstr>Divider Slides</vt:lpstr>
      <vt:lpstr>Title Slides</vt:lpstr>
      <vt:lpstr>End Slide</vt:lpstr>
      <vt:lpstr>PowerPoint Presentation</vt:lpstr>
      <vt:lpstr>contents</vt:lpstr>
      <vt:lpstr>ICAP CODE OF ETHICS - introduction</vt:lpstr>
      <vt:lpstr>Professional Appointments ICAP Code Of Ethics - Section 320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COMPANIES ACT, 2017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Faryal Siddiqui (Manager Business Development)</dc:creator>
  <cp:lastModifiedBy>Farheen Mirza</cp:lastModifiedBy>
  <cp:revision>175</cp:revision>
  <cp:lastPrinted>2021-02-15T14:33:49Z</cp:lastPrinted>
  <dcterms:created xsi:type="dcterms:W3CDTF">2020-11-16T07:54:51Z</dcterms:created>
  <dcterms:modified xsi:type="dcterms:W3CDTF">2021-05-06T04:51:55Z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0x01010077E53DAC2600694DAEA78D715C61A770</vt:lpwstr>
  </property>
</Properties>
</file>